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78" userDrawn="1">
          <p15:clr>
            <a:srgbClr val="A4A3A4"/>
          </p15:clr>
        </p15:guide>
        <p15:guide id="4" orient="horz" pos="4042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pos="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3" autoAdjust="0"/>
    <p:restoredTop sz="94660"/>
  </p:normalViewPr>
  <p:slideViewPr>
    <p:cSldViewPr snapToGrid="0" showGuides="1">
      <p:cViewPr>
        <p:scale>
          <a:sx n="136" d="100"/>
          <a:sy n="136" d="100"/>
        </p:scale>
        <p:origin x="1434" y="-2556"/>
      </p:cViewPr>
      <p:guideLst>
        <p:guide orient="horz" pos="2160"/>
        <p:guide pos="3840"/>
        <p:guide orient="horz" pos="278"/>
        <p:guide orient="horz" pos="4042"/>
        <p:guide pos="7355"/>
        <p:guide pos="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</a:rPr>
              <a:t>Рейтинг локаций по числу голосов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7030401493403693"/>
          <c:y val="0.13594744257105745"/>
          <c:w val="0.36584085493521284"/>
          <c:h val="0.828431621406107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У "старого детского городка" между Абая 5/2 и Есет Батыра 5а </c:v>
                </c:pt>
                <c:pt idx="1">
                  <c:v>В центральном парке </c:v>
                </c:pt>
                <c:pt idx="2">
                  <c:v>Вдоль ул. Братьев Жубановых, от просп. Абая и до ул. Ауэзова </c:v>
                </c:pt>
                <c:pt idx="3">
                  <c:v>У 3 школы, в районе улиц просп. Абая, Есет Батыра и Жубановой </c:v>
                </c:pt>
                <c:pt idx="4">
                  <c:v>В 22 квартале, между 7 садиком и заправкой Urals </c:v>
                </c:pt>
                <c:pt idx="5">
                  <c:v>Вдоль трассы Самара-Шымкент, от ул. Айтеке Би и до ул. А.Асанова</c:v>
                </c:pt>
                <c:pt idx="6">
                  <c:v>В 22 квартале, рядом с домом 599 по ул. Республики </c:v>
                </c:pt>
                <c:pt idx="7">
                  <c:v>На въезде в г. Хромтау со стороны Актобе, перед заправкой справа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68</c:v>
                </c:pt>
                <c:pt idx="1">
                  <c:v>43</c:v>
                </c:pt>
                <c:pt idx="2">
                  <c:v>39</c:v>
                </c:pt>
                <c:pt idx="3">
                  <c:v>33</c:v>
                </c:pt>
                <c:pt idx="4">
                  <c:v>23</c:v>
                </c:pt>
                <c:pt idx="5">
                  <c:v>19</c:v>
                </c:pt>
                <c:pt idx="6">
                  <c:v>9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A-4D80-B20D-0C9AA54EC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3995456"/>
        <c:axId val="402076927"/>
      </c:barChart>
      <c:catAx>
        <c:axId val="1053995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2076927"/>
        <c:crosses val="autoZero"/>
        <c:auto val="1"/>
        <c:lblAlgn val="ctr"/>
        <c:lblOffset val="100"/>
        <c:noMultiLvlLbl val="0"/>
      </c:catAx>
      <c:valAx>
        <c:axId val="402076927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05399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err="1" smtClean="0">
                <a:solidFill>
                  <a:schemeClr val="tx1"/>
                </a:solidFill>
              </a:rPr>
              <a:t>Дауыстар</a:t>
            </a:r>
            <a:r>
              <a:rPr lang="ru-RU" sz="1400" b="1" dirty="0" smtClean="0">
                <a:solidFill>
                  <a:schemeClr val="tx1"/>
                </a:solidFill>
              </a:rPr>
              <a:t> саны </a:t>
            </a:r>
            <a:r>
              <a:rPr lang="ru-RU" sz="1400" b="1" dirty="0" err="1" smtClean="0">
                <a:solidFill>
                  <a:schemeClr val="tx1"/>
                </a:solidFill>
              </a:rPr>
              <a:t>бойынша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</a:rPr>
              <a:t>орындар</a:t>
            </a:r>
            <a:endParaRPr lang="ru-RU" sz="1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64355496969932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7030405827797448"/>
          <c:y val="0.11101278735507257"/>
          <c:w val="0.36584085493521284"/>
          <c:h val="0.828431621406107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У "старого детского городка" между Абая 5/2 и Есет Батыра 5а </c:v>
                </c:pt>
                <c:pt idx="1">
                  <c:v>В центральном парке </c:v>
                </c:pt>
                <c:pt idx="2">
                  <c:v>Вдоль ул. Братьев Жубановых, от просп. Абая и до ул. Ауэзова </c:v>
                </c:pt>
                <c:pt idx="3">
                  <c:v>У 3 школы, в районе улиц просп. Абая, Есет Батыра и Жубановой </c:v>
                </c:pt>
                <c:pt idx="4">
                  <c:v>В 22 квартале, между 7 садиком и заправкой Urals </c:v>
                </c:pt>
                <c:pt idx="5">
                  <c:v>Вдоль трассы Самара-Шымкент, от ул. Айтеке Би и до ул. А.Асанова</c:v>
                </c:pt>
                <c:pt idx="6">
                  <c:v>В 22 квартале, рядом с домом 599 по ул. Республики </c:v>
                </c:pt>
                <c:pt idx="7">
                  <c:v>На въезде в г. Хромтау со стороны Актобе, перед заправкой справа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68</c:v>
                </c:pt>
                <c:pt idx="1">
                  <c:v>43</c:v>
                </c:pt>
                <c:pt idx="2">
                  <c:v>39</c:v>
                </c:pt>
                <c:pt idx="3">
                  <c:v>33</c:v>
                </c:pt>
                <c:pt idx="4">
                  <c:v>23</c:v>
                </c:pt>
                <c:pt idx="5">
                  <c:v>19</c:v>
                </c:pt>
                <c:pt idx="6">
                  <c:v>9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A-4D80-B20D-0C9AA54EC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3995456"/>
        <c:axId val="402076927"/>
      </c:barChart>
      <c:catAx>
        <c:axId val="1053995456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02076927"/>
        <c:crosses val="autoZero"/>
        <c:auto val="1"/>
        <c:lblAlgn val="ctr"/>
        <c:lblOffset val="100"/>
        <c:noMultiLvlLbl val="0"/>
      </c:catAx>
      <c:valAx>
        <c:axId val="402076927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05399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1A720-40F3-F9F7-0742-13AB55B9D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2E704B-4F91-70F8-6F42-07582964B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DD2167-78FD-2057-3F56-5AD57842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41D5E4-E60E-5B1C-F92C-55EF4B17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7977CC-1930-9828-C51B-41D587FAC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54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237A2-1937-0511-568D-203C87C2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705BB1-0AF0-25B1-B394-7ADF416A4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BFA3F6-110A-E554-1830-8AA7BEB3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593F33-7E2D-7732-556D-4AB786AA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7C4903-B6B0-31B1-1642-5507D717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96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74ABC29-516B-24EC-514E-058BB3983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FE0CF-E96E-66CD-6FEB-5358BD7B7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B65186-F35A-8BCB-94E0-B313DEBD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2B2BFC-9F47-D166-B693-1B722300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9643B9-1145-004A-41E4-82A94A536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4A6094-7984-2B02-80ED-779CB3F0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ADBB2-2DED-7273-6874-33F51D354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45A3DB-0822-1F30-835D-53633B6F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FE71B5-CF14-AF7E-D515-ED1199DB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D58A0A-FDB0-1BCE-BBA0-6CF9D150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91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93558-5545-0FAD-DAF4-71894E712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33E074-237F-06BF-2657-F621EEABF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6E30C1-5898-F39E-A460-71C8F368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88BC58-A478-5279-C975-A5D2E58E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F26DCF-503D-32CC-04EC-8D9FD6D3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4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2B322-AD6A-A96E-A308-83C55602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7C748-DFD6-44FE-BA23-1230C8057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485D44-B16D-DFFF-F6BB-97F75E4F5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962E67-1111-A442-FA97-6B400252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23E2B5-3072-2B9D-56E6-90A81B5FC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6AAA72-259E-7223-2846-007B8B75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10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99500-15F1-6F6E-AA88-7CC5B9A0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AC178E-B277-BC58-F40A-6AE8300EE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EA91FD-1104-4166-4370-8685BCB57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9A4915-3C8A-3A15-38B3-E3FBA8991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B6EDEF-BDCF-A10D-ADB1-FB9CFFD2A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83CF0C-5222-1328-6B9D-ABDC07D9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32CB9C-F2FF-9C16-AA2F-7FCBD7B2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81D44F-003C-9C21-6912-2672F4FC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69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6C535-FBF0-0230-6F82-AB0368F4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2C17B3-F253-5E45-46EF-F503BBF7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C3474C-BC62-6B3D-13DB-12B08CBA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576513-D5DC-F511-BD2E-2C6312C1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4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1D86D8-B9EB-9F51-CBF9-0E5E2C3E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9D2724-0D03-DC11-8647-37FA9D69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6A5848-6E52-EBBA-1C7D-CFC985C2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82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02756-8519-179C-0699-AB64679E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BA2A6-31AA-5A16-78B2-D0F5BF9DF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E1B6CE5-BAB5-1CF3-9E31-59952F295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F1F511-ACD7-274A-E99A-DFA05E3F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122BAB-B87D-29BD-6E6A-F5871B924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5CA0FA-9FC7-F592-475A-D3B5670F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29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927C2-1855-8589-973B-E3C4E01E5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81D8499-93A8-041B-888B-9CAE22E44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22F756-EEA7-524D-906F-B8055FD88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85132F-CA22-F9D3-E74E-74A3AFCF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9075FE-C93D-C509-FBAD-416BBE82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8CDD06-B957-ADB9-B657-78BA151D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2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4E2C9-5260-0979-2E03-3B8BCFC2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D0DD00-019B-1CC6-258D-9F28E9561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E03391-BECE-6594-3CB7-CA3804903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040C-B4EB-4F46-BFFB-C3DF9F9E8434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A32918-DDB7-CD51-AA94-F33D46DF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8CD358-4F1B-B176-7C55-8CE22E1AE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9F63-6DC1-467F-AC48-496ECE4CC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7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4.sv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4.sv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Рисунок 47" descr="Две фигуры органическое натуральное, заполненные с линиями">
            <a:extLst>
              <a:ext uri="{FF2B5EF4-FFF2-40B4-BE49-F238E27FC236}">
                <a16:creationId xmlns:a16="http://schemas.microsoft.com/office/drawing/2014/main" id="{66D8E9FD-0B49-0F08-69BF-02E621A2133B}"/>
              </a:ext>
            </a:extLst>
          </p:cNvPr>
          <p:cNvGrpSpPr/>
          <p:nvPr/>
        </p:nvGrpSpPr>
        <p:grpSpPr>
          <a:xfrm>
            <a:off x="-1572244" y="-473333"/>
            <a:ext cx="3144488" cy="1142695"/>
            <a:chOff x="1997965" y="4924577"/>
            <a:chExt cx="3144488" cy="11426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2" name="Полилиния: фигура 51">
              <a:extLst>
                <a:ext uri="{FF2B5EF4-FFF2-40B4-BE49-F238E27FC236}">
                  <a16:creationId xmlns:a16="http://schemas.microsoft.com/office/drawing/2014/main" id="{CB4D5B58-7A5C-2950-CC08-0004F795F60D}"/>
                </a:ext>
              </a:extLst>
            </p:cNvPr>
            <p:cNvSpPr/>
            <p:nvPr/>
          </p:nvSpPr>
          <p:spPr>
            <a:xfrm>
              <a:off x="5128861" y="5405628"/>
              <a:ext cx="13592" cy="180603"/>
            </a:xfrm>
            <a:custGeom>
              <a:avLst/>
              <a:gdLst>
                <a:gd name="connsiteX0" fmla="*/ 13592 w 13592"/>
                <a:gd name="connsiteY0" fmla="*/ 90297 h 180603"/>
                <a:gd name="connsiteX1" fmla="*/ 0 w 13592"/>
                <a:gd name="connsiteY1" fmla="*/ 0 h 180603"/>
                <a:gd name="connsiteX2" fmla="*/ 0 w 13592"/>
                <a:gd name="connsiteY2" fmla="*/ 180604 h 180603"/>
                <a:gd name="connsiteX3" fmla="*/ 13592 w 13592"/>
                <a:gd name="connsiteY3" fmla="*/ 90297 h 180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92" h="180603">
                  <a:moveTo>
                    <a:pt x="13592" y="90297"/>
                  </a:moveTo>
                  <a:cubicBezTo>
                    <a:pt x="13592" y="59284"/>
                    <a:pt x="8820" y="29099"/>
                    <a:pt x="0" y="0"/>
                  </a:cubicBezTo>
                  <a:lnTo>
                    <a:pt x="0" y="180604"/>
                  </a:lnTo>
                  <a:cubicBezTo>
                    <a:pt x="8811" y="151495"/>
                    <a:pt x="13592" y="121310"/>
                    <a:pt x="13592" y="9029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: фигура 52">
              <a:extLst>
                <a:ext uri="{FF2B5EF4-FFF2-40B4-BE49-F238E27FC236}">
                  <a16:creationId xmlns:a16="http://schemas.microsoft.com/office/drawing/2014/main" id="{28B4914D-0A62-A2CC-17AF-0814F7109BD4}"/>
                </a:ext>
              </a:extLst>
            </p:cNvPr>
            <p:cNvSpPr/>
            <p:nvPr/>
          </p:nvSpPr>
          <p:spPr>
            <a:xfrm>
              <a:off x="5012198" y="5230825"/>
              <a:ext cx="38100" cy="530190"/>
            </a:xfrm>
            <a:custGeom>
              <a:avLst/>
              <a:gdLst>
                <a:gd name="connsiteX0" fmla="*/ 38100 w 38100"/>
                <a:gd name="connsiteY0" fmla="*/ 492090 h 530190"/>
                <a:gd name="connsiteX1" fmla="*/ 38100 w 38100"/>
                <a:gd name="connsiteY1" fmla="*/ 38110 h 530190"/>
                <a:gd name="connsiteX2" fmla="*/ 0 w 38100"/>
                <a:gd name="connsiteY2" fmla="*/ 0 h 530190"/>
                <a:gd name="connsiteX3" fmla="*/ 0 w 38100"/>
                <a:gd name="connsiteY3" fmla="*/ 530190 h 530190"/>
                <a:gd name="connsiteX4" fmla="*/ 38100 w 38100"/>
                <a:gd name="connsiteY4" fmla="*/ 492090 h 5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30190">
                  <a:moveTo>
                    <a:pt x="38100" y="492090"/>
                  </a:moveTo>
                  <a:lnTo>
                    <a:pt x="38100" y="38110"/>
                  </a:lnTo>
                  <a:cubicBezTo>
                    <a:pt x="26346" y="24889"/>
                    <a:pt x="13669" y="12154"/>
                    <a:pt x="0" y="0"/>
                  </a:cubicBezTo>
                  <a:lnTo>
                    <a:pt x="0" y="530190"/>
                  </a:lnTo>
                  <a:cubicBezTo>
                    <a:pt x="13669" y="518046"/>
                    <a:pt x="26346" y="505301"/>
                    <a:pt x="38100" y="49209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: фигура 53">
              <a:extLst>
                <a:ext uri="{FF2B5EF4-FFF2-40B4-BE49-F238E27FC236}">
                  <a16:creationId xmlns:a16="http://schemas.microsoft.com/office/drawing/2014/main" id="{22C40199-62C8-6436-F44E-7980C518FAF2}"/>
                </a:ext>
              </a:extLst>
            </p:cNvPr>
            <p:cNvSpPr/>
            <p:nvPr/>
          </p:nvSpPr>
          <p:spPr>
            <a:xfrm>
              <a:off x="4895536" y="5152167"/>
              <a:ext cx="38100" cy="687524"/>
            </a:xfrm>
            <a:custGeom>
              <a:avLst/>
              <a:gdLst>
                <a:gd name="connsiteX0" fmla="*/ 38100 w 38100"/>
                <a:gd name="connsiteY0" fmla="*/ 666426 h 687524"/>
                <a:gd name="connsiteX1" fmla="*/ 38100 w 38100"/>
                <a:gd name="connsiteY1" fmla="*/ 21088 h 687524"/>
                <a:gd name="connsiteX2" fmla="*/ 0 w 38100"/>
                <a:gd name="connsiteY2" fmla="*/ 0 h 687524"/>
                <a:gd name="connsiteX3" fmla="*/ 0 w 38100"/>
                <a:gd name="connsiteY3" fmla="*/ 687524 h 687524"/>
                <a:gd name="connsiteX4" fmla="*/ 38100 w 38100"/>
                <a:gd name="connsiteY4" fmla="*/ 666426 h 68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87524">
                  <a:moveTo>
                    <a:pt x="38100" y="666426"/>
                  </a:moveTo>
                  <a:lnTo>
                    <a:pt x="38100" y="21088"/>
                  </a:lnTo>
                  <a:cubicBezTo>
                    <a:pt x="25832" y="13678"/>
                    <a:pt x="13097" y="6667"/>
                    <a:pt x="0" y="0"/>
                  </a:cubicBezTo>
                  <a:lnTo>
                    <a:pt x="0" y="687524"/>
                  </a:lnTo>
                  <a:cubicBezTo>
                    <a:pt x="13097" y="680847"/>
                    <a:pt x="25832" y="673837"/>
                    <a:pt x="38100" y="666426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: фигура 54">
              <a:extLst>
                <a:ext uri="{FF2B5EF4-FFF2-40B4-BE49-F238E27FC236}">
                  <a16:creationId xmlns:a16="http://schemas.microsoft.com/office/drawing/2014/main" id="{F33566E0-21AE-5796-E147-F4F3F6997746}"/>
                </a:ext>
              </a:extLst>
            </p:cNvPr>
            <p:cNvSpPr/>
            <p:nvPr/>
          </p:nvSpPr>
          <p:spPr>
            <a:xfrm>
              <a:off x="4778865" y="5106123"/>
              <a:ext cx="38100" cy="779602"/>
            </a:xfrm>
            <a:custGeom>
              <a:avLst/>
              <a:gdLst>
                <a:gd name="connsiteX0" fmla="*/ 38100 w 38100"/>
                <a:gd name="connsiteY0" fmla="*/ 767325 h 779602"/>
                <a:gd name="connsiteX1" fmla="*/ 38100 w 38100"/>
                <a:gd name="connsiteY1" fmla="*/ 12278 h 779602"/>
                <a:gd name="connsiteX2" fmla="*/ 0 w 38100"/>
                <a:gd name="connsiteY2" fmla="*/ 0 h 779602"/>
                <a:gd name="connsiteX3" fmla="*/ 0 w 38100"/>
                <a:gd name="connsiteY3" fmla="*/ 779602 h 779602"/>
                <a:gd name="connsiteX4" fmla="*/ 38100 w 38100"/>
                <a:gd name="connsiteY4" fmla="*/ 767325 h 779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79602">
                  <a:moveTo>
                    <a:pt x="38100" y="767325"/>
                  </a:moveTo>
                  <a:lnTo>
                    <a:pt x="38100" y="12278"/>
                  </a:lnTo>
                  <a:cubicBezTo>
                    <a:pt x="25651" y="7858"/>
                    <a:pt x="12925" y="3781"/>
                    <a:pt x="0" y="0"/>
                  </a:cubicBezTo>
                  <a:lnTo>
                    <a:pt x="0" y="779602"/>
                  </a:lnTo>
                  <a:cubicBezTo>
                    <a:pt x="12935" y="775821"/>
                    <a:pt x="25651" y="771744"/>
                    <a:pt x="38100" y="7673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F6C59BA5-28D2-A942-18B0-C972B935717D}"/>
                </a:ext>
              </a:extLst>
            </p:cNvPr>
            <p:cNvSpPr/>
            <p:nvPr/>
          </p:nvSpPr>
          <p:spPr>
            <a:xfrm>
              <a:off x="4662202" y="5081949"/>
              <a:ext cx="38100" cy="827932"/>
            </a:xfrm>
            <a:custGeom>
              <a:avLst/>
              <a:gdLst>
                <a:gd name="connsiteX0" fmla="*/ 38100 w 38100"/>
                <a:gd name="connsiteY0" fmla="*/ 822179 h 827932"/>
                <a:gd name="connsiteX1" fmla="*/ 38100 w 38100"/>
                <a:gd name="connsiteY1" fmla="*/ 5763 h 827932"/>
                <a:gd name="connsiteX2" fmla="*/ 0 w 38100"/>
                <a:gd name="connsiteY2" fmla="*/ 0 h 827932"/>
                <a:gd name="connsiteX3" fmla="*/ 0 w 38100"/>
                <a:gd name="connsiteY3" fmla="*/ 827932 h 827932"/>
                <a:gd name="connsiteX4" fmla="*/ 38100 w 38100"/>
                <a:gd name="connsiteY4" fmla="*/ 822179 h 82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27932">
                  <a:moveTo>
                    <a:pt x="38100" y="822179"/>
                  </a:moveTo>
                  <a:lnTo>
                    <a:pt x="38100" y="5763"/>
                  </a:lnTo>
                  <a:cubicBezTo>
                    <a:pt x="25565" y="3534"/>
                    <a:pt x="12840" y="1638"/>
                    <a:pt x="0" y="0"/>
                  </a:cubicBezTo>
                  <a:lnTo>
                    <a:pt x="0" y="827932"/>
                  </a:lnTo>
                  <a:cubicBezTo>
                    <a:pt x="12849" y="826303"/>
                    <a:pt x="25565" y="824417"/>
                    <a:pt x="38100" y="822179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Полилиния: фигура 56">
              <a:extLst>
                <a:ext uri="{FF2B5EF4-FFF2-40B4-BE49-F238E27FC236}">
                  <a16:creationId xmlns:a16="http://schemas.microsoft.com/office/drawing/2014/main" id="{57366A67-ED37-9232-414F-9AED17B8DD53}"/>
                </a:ext>
              </a:extLst>
            </p:cNvPr>
            <p:cNvSpPr/>
            <p:nvPr/>
          </p:nvSpPr>
          <p:spPr>
            <a:xfrm>
              <a:off x="4545540" y="5075453"/>
              <a:ext cx="38100" cy="840933"/>
            </a:xfrm>
            <a:custGeom>
              <a:avLst/>
              <a:gdLst>
                <a:gd name="connsiteX0" fmla="*/ 15269 w 38100"/>
                <a:gd name="connsiteY0" fmla="*/ 840934 h 840933"/>
                <a:gd name="connsiteX1" fmla="*/ 38100 w 38100"/>
                <a:gd name="connsiteY1" fmla="*/ 840515 h 840933"/>
                <a:gd name="connsiteX2" fmla="*/ 38100 w 38100"/>
                <a:gd name="connsiteY2" fmla="*/ 419 h 840933"/>
                <a:gd name="connsiteX3" fmla="*/ 15269 w 38100"/>
                <a:gd name="connsiteY3" fmla="*/ 0 h 840933"/>
                <a:gd name="connsiteX4" fmla="*/ 0 w 38100"/>
                <a:gd name="connsiteY4" fmla="*/ 276 h 840933"/>
                <a:gd name="connsiteX5" fmla="*/ 0 w 38100"/>
                <a:gd name="connsiteY5" fmla="*/ 840648 h 840933"/>
                <a:gd name="connsiteX6" fmla="*/ 15269 w 38100"/>
                <a:gd name="connsiteY6" fmla="*/ 840934 h 84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840933">
                  <a:moveTo>
                    <a:pt x="15269" y="840934"/>
                  </a:moveTo>
                  <a:cubicBezTo>
                    <a:pt x="22927" y="840934"/>
                    <a:pt x="30518" y="840724"/>
                    <a:pt x="38100" y="840515"/>
                  </a:cubicBezTo>
                  <a:lnTo>
                    <a:pt x="38100" y="419"/>
                  </a:lnTo>
                  <a:cubicBezTo>
                    <a:pt x="30518" y="210"/>
                    <a:pt x="22927" y="0"/>
                    <a:pt x="15269" y="0"/>
                  </a:cubicBezTo>
                  <a:cubicBezTo>
                    <a:pt x="10144" y="0"/>
                    <a:pt x="5086" y="181"/>
                    <a:pt x="0" y="276"/>
                  </a:cubicBezTo>
                  <a:lnTo>
                    <a:pt x="0" y="840648"/>
                  </a:lnTo>
                  <a:cubicBezTo>
                    <a:pt x="5086" y="840753"/>
                    <a:pt x="10144" y="840934"/>
                    <a:pt x="15269" y="84093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1981ED01-0AA1-ACCF-BEE7-D6D266B087B7}"/>
                </a:ext>
              </a:extLst>
            </p:cNvPr>
            <p:cNvSpPr/>
            <p:nvPr/>
          </p:nvSpPr>
          <p:spPr>
            <a:xfrm>
              <a:off x="4428878" y="5080987"/>
              <a:ext cx="38100" cy="829875"/>
            </a:xfrm>
            <a:custGeom>
              <a:avLst/>
              <a:gdLst>
                <a:gd name="connsiteX0" fmla="*/ 38100 w 38100"/>
                <a:gd name="connsiteY0" fmla="*/ 829875 h 829875"/>
                <a:gd name="connsiteX1" fmla="*/ 38100 w 38100"/>
                <a:gd name="connsiteY1" fmla="*/ 0 h 829875"/>
                <a:gd name="connsiteX2" fmla="*/ 0 w 38100"/>
                <a:gd name="connsiteY2" fmla="*/ 5477 h 829875"/>
                <a:gd name="connsiteX3" fmla="*/ 0 w 38100"/>
                <a:gd name="connsiteY3" fmla="*/ 824398 h 829875"/>
                <a:gd name="connsiteX4" fmla="*/ 38100 w 38100"/>
                <a:gd name="connsiteY4" fmla="*/ 829875 h 82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29875">
                  <a:moveTo>
                    <a:pt x="38100" y="829875"/>
                  </a:moveTo>
                  <a:lnTo>
                    <a:pt x="38100" y="0"/>
                  </a:lnTo>
                  <a:cubicBezTo>
                    <a:pt x="25241" y="1505"/>
                    <a:pt x="12554" y="3362"/>
                    <a:pt x="0" y="5477"/>
                  </a:cubicBezTo>
                  <a:lnTo>
                    <a:pt x="0" y="824398"/>
                  </a:lnTo>
                  <a:cubicBezTo>
                    <a:pt x="12554" y="826504"/>
                    <a:pt x="25241" y="828361"/>
                    <a:pt x="38100" y="82987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9926C3E0-D306-8402-3B81-F04E66F3FA55}"/>
                </a:ext>
              </a:extLst>
            </p:cNvPr>
            <p:cNvSpPr/>
            <p:nvPr/>
          </p:nvSpPr>
          <p:spPr>
            <a:xfrm>
              <a:off x="4312206" y="5103990"/>
              <a:ext cx="38100" cy="783859"/>
            </a:xfrm>
            <a:custGeom>
              <a:avLst/>
              <a:gdLst>
                <a:gd name="connsiteX0" fmla="*/ 38100 w 38100"/>
                <a:gd name="connsiteY0" fmla="*/ 783860 h 783859"/>
                <a:gd name="connsiteX1" fmla="*/ 38100 w 38100"/>
                <a:gd name="connsiteY1" fmla="*/ 0 h 783859"/>
                <a:gd name="connsiteX2" fmla="*/ 0 w 38100"/>
                <a:gd name="connsiteY2" fmla="*/ 11782 h 783859"/>
                <a:gd name="connsiteX3" fmla="*/ 0 w 38100"/>
                <a:gd name="connsiteY3" fmla="*/ 772068 h 783859"/>
                <a:gd name="connsiteX4" fmla="*/ 38100 w 38100"/>
                <a:gd name="connsiteY4" fmla="*/ 783860 h 783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83859">
                  <a:moveTo>
                    <a:pt x="38100" y="783860"/>
                  </a:moveTo>
                  <a:lnTo>
                    <a:pt x="38100" y="0"/>
                  </a:lnTo>
                  <a:cubicBezTo>
                    <a:pt x="25184" y="3629"/>
                    <a:pt x="12449" y="7525"/>
                    <a:pt x="0" y="11782"/>
                  </a:cubicBezTo>
                  <a:lnTo>
                    <a:pt x="0" y="772068"/>
                  </a:lnTo>
                  <a:cubicBezTo>
                    <a:pt x="12449" y="776345"/>
                    <a:pt x="25184" y="780231"/>
                    <a:pt x="38100" y="78386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: фигура 59">
              <a:extLst>
                <a:ext uri="{FF2B5EF4-FFF2-40B4-BE49-F238E27FC236}">
                  <a16:creationId xmlns:a16="http://schemas.microsoft.com/office/drawing/2014/main" id="{DCEE4E5A-96EA-5BD3-1171-F50757A8C1CF}"/>
                </a:ext>
              </a:extLst>
            </p:cNvPr>
            <p:cNvSpPr/>
            <p:nvPr/>
          </p:nvSpPr>
          <p:spPr>
            <a:xfrm>
              <a:off x="4195544" y="5148367"/>
              <a:ext cx="38100" cy="695115"/>
            </a:xfrm>
            <a:custGeom>
              <a:avLst/>
              <a:gdLst>
                <a:gd name="connsiteX0" fmla="*/ 38100 w 38100"/>
                <a:gd name="connsiteY0" fmla="*/ 695115 h 695115"/>
                <a:gd name="connsiteX1" fmla="*/ 38100 w 38100"/>
                <a:gd name="connsiteY1" fmla="*/ 0 h 695115"/>
                <a:gd name="connsiteX2" fmla="*/ 0 w 38100"/>
                <a:gd name="connsiteY2" fmla="*/ 20507 h 695115"/>
                <a:gd name="connsiteX3" fmla="*/ 0 w 38100"/>
                <a:gd name="connsiteY3" fmla="*/ 674618 h 695115"/>
                <a:gd name="connsiteX4" fmla="*/ 38100 w 38100"/>
                <a:gd name="connsiteY4" fmla="*/ 695115 h 695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95115">
                  <a:moveTo>
                    <a:pt x="38100" y="695115"/>
                  </a:moveTo>
                  <a:lnTo>
                    <a:pt x="38100" y="0"/>
                  </a:lnTo>
                  <a:cubicBezTo>
                    <a:pt x="25003" y="6458"/>
                    <a:pt x="12306" y="13316"/>
                    <a:pt x="0" y="20507"/>
                  </a:cubicBezTo>
                  <a:lnTo>
                    <a:pt x="0" y="674618"/>
                  </a:lnTo>
                  <a:cubicBezTo>
                    <a:pt x="12306" y="681809"/>
                    <a:pt x="25003" y="688658"/>
                    <a:pt x="38100" y="69511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CD3111CC-ABBE-430A-E9F2-ECB68E1AD3F7}"/>
                </a:ext>
              </a:extLst>
            </p:cNvPr>
            <p:cNvSpPr/>
            <p:nvPr/>
          </p:nvSpPr>
          <p:spPr>
            <a:xfrm>
              <a:off x="4078882" y="5220328"/>
              <a:ext cx="38100" cy="551192"/>
            </a:xfrm>
            <a:custGeom>
              <a:avLst/>
              <a:gdLst>
                <a:gd name="connsiteX0" fmla="*/ 0 w 38100"/>
                <a:gd name="connsiteY0" fmla="*/ 21555 h 551192"/>
                <a:gd name="connsiteX1" fmla="*/ 0 w 38100"/>
                <a:gd name="connsiteY1" fmla="*/ 529638 h 551192"/>
                <a:gd name="connsiteX2" fmla="*/ 38100 w 38100"/>
                <a:gd name="connsiteY2" fmla="*/ 551193 h 551192"/>
                <a:gd name="connsiteX3" fmla="*/ 38100 w 38100"/>
                <a:gd name="connsiteY3" fmla="*/ 0 h 551192"/>
                <a:gd name="connsiteX4" fmla="*/ 0 w 38100"/>
                <a:gd name="connsiteY4" fmla="*/ 21555 h 551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51192">
                  <a:moveTo>
                    <a:pt x="0" y="21555"/>
                  </a:moveTo>
                  <a:lnTo>
                    <a:pt x="0" y="529638"/>
                  </a:lnTo>
                  <a:cubicBezTo>
                    <a:pt x="12945" y="536324"/>
                    <a:pt x="25660" y="543506"/>
                    <a:pt x="38100" y="551193"/>
                  </a:cubicBezTo>
                  <a:lnTo>
                    <a:pt x="38100" y="0"/>
                  </a:lnTo>
                  <a:cubicBezTo>
                    <a:pt x="25651" y="7687"/>
                    <a:pt x="12945" y="14869"/>
                    <a:pt x="0" y="2155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D4E63364-DF2B-4A35-F7AB-0F7445B31FE6}"/>
                </a:ext>
              </a:extLst>
            </p:cNvPr>
            <p:cNvSpPr/>
            <p:nvPr/>
          </p:nvSpPr>
          <p:spPr>
            <a:xfrm>
              <a:off x="3962219" y="5275287"/>
              <a:ext cx="38100" cy="441274"/>
            </a:xfrm>
            <a:custGeom>
              <a:avLst/>
              <a:gdLst>
                <a:gd name="connsiteX0" fmla="*/ 0 w 38100"/>
                <a:gd name="connsiteY0" fmla="*/ 11525 h 441274"/>
                <a:gd name="connsiteX1" fmla="*/ 0 w 38100"/>
                <a:gd name="connsiteY1" fmla="*/ 429749 h 441274"/>
                <a:gd name="connsiteX2" fmla="*/ 38100 w 38100"/>
                <a:gd name="connsiteY2" fmla="*/ 441274 h 441274"/>
                <a:gd name="connsiteX3" fmla="*/ 38100 w 38100"/>
                <a:gd name="connsiteY3" fmla="*/ 0 h 441274"/>
                <a:gd name="connsiteX4" fmla="*/ 0 w 38100"/>
                <a:gd name="connsiteY4" fmla="*/ 11525 h 441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441274">
                  <a:moveTo>
                    <a:pt x="0" y="11525"/>
                  </a:moveTo>
                  <a:lnTo>
                    <a:pt x="0" y="429749"/>
                  </a:lnTo>
                  <a:cubicBezTo>
                    <a:pt x="12830" y="433149"/>
                    <a:pt x="25537" y="436997"/>
                    <a:pt x="38100" y="441274"/>
                  </a:cubicBezTo>
                  <a:lnTo>
                    <a:pt x="38100" y="0"/>
                  </a:lnTo>
                  <a:cubicBezTo>
                    <a:pt x="25537" y="4277"/>
                    <a:pt x="12830" y="8125"/>
                    <a:pt x="0" y="11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: фигура 62">
              <a:extLst>
                <a:ext uri="{FF2B5EF4-FFF2-40B4-BE49-F238E27FC236}">
                  <a16:creationId xmlns:a16="http://schemas.microsoft.com/office/drawing/2014/main" id="{718FD40B-CE9D-AC8C-1EA1-645B6D1344D8}"/>
                </a:ext>
              </a:extLst>
            </p:cNvPr>
            <p:cNvSpPr/>
            <p:nvPr/>
          </p:nvSpPr>
          <p:spPr>
            <a:xfrm>
              <a:off x="3845557" y="5301948"/>
              <a:ext cx="38100" cy="387934"/>
            </a:xfrm>
            <a:custGeom>
              <a:avLst/>
              <a:gdLst>
                <a:gd name="connsiteX0" fmla="*/ 0 w 38100"/>
                <a:gd name="connsiteY0" fmla="*/ 3305 h 387934"/>
                <a:gd name="connsiteX1" fmla="*/ 0 w 38100"/>
                <a:gd name="connsiteY1" fmla="*/ 384639 h 387934"/>
                <a:gd name="connsiteX2" fmla="*/ 38100 w 38100"/>
                <a:gd name="connsiteY2" fmla="*/ 387934 h 387934"/>
                <a:gd name="connsiteX3" fmla="*/ 38100 w 38100"/>
                <a:gd name="connsiteY3" fmla="*/ 0 h 387934"/>
                <a:gd name="connsiteX4" fmla="*/ 0 w 38100"/>
                <a:gd name="connsiteY4" fmla="*/ 3305 h 38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7934">
                  <a:moveTo>
                    <a:pt x="0" y="3305"/>
                  </a:moveTo>
                  <a:lnTo>
                    <a:pt x="0" y="384639"/>
                  </a:lnTo>
                  <a:cubicBezTo>
                    <a:pt x="12754" y="385344"/>
                    <a:pt x="25460" y="386401"/>
                    <a:pt x="38100" y="387934"/>
                  </a:cubicBezTo>
                  <a:lnTo>
                    <a:pt x="38100" y="0"/>
                  </a:lnTo>
                  <a:cubicBezTo>
                    <a:pt x="25460" y="1543"/>
                    <a:pt x="12754" y="2600"/>
                    <a:pt x="0" y="330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0396EC75-6740-5C7B-D8C4-0F2C08A35220}"/>
                </a:ext>
              </a:extLst>
            </p:cNvPr>
            <p:cNvSpPr/>
            <p:nvPr/>
          </p:nvSpPr>
          <p:spPr>
            <a:xfrm>
              <a:off x="3728886" y="5300110"/>
              <a:ext cx="38100" cy="391629"/>
            </a:xfrm>
            <a:custGeom>
              <a:avLst/>
              <a:gdLst>
                <a:gd name="connsiteX0" fmla="*/ 0 w 38100"/>
                <a:gd name="connsiteY0" fmla="*/ 0 h 391629"/>
                <a:gd name="connsiteX1" fmla="*/ 0 w 38100"/>
                <a:gd name="connsiteY1" fmla="*/ 391630 h 391629"/>
                <a:gd name="connsiteX2" fmla="*/ 38100 w 38100"/>
                <a:gd name="connsiteY2" fmla="*/ 387448 h 391629"/>
                <a:gd name="connsiteX3" fmla="*/ 38100 w 38100"/>
                <a:gd name="connsiteY3" fmla="*/ 4172 h 391629"/>
                <a:gd name="connsiteX4" fmla="*/ 0 w 38100"/>
                <a:gd name="connsiteY4" fmla="*/ 0 h 39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91629">
                  <a:moveTo>
                    <a:pt x="0" y="0"/>
                  </a:moveTo>
                  <a:lnTo>
                    <a:pt x="0" y="391630"/>
                  </a:lnTo>
                  <a:cubicBezTo>
                    <a:pt x="12621" y="389801"/>
                    <a:pt x="25337" y="388458"/>
                    <a:pt x="38100" y="387448"/>
                  </a:cubicBezTo>
                  <a:lnTo>
                    <a:pt x="38100" y="4172"/>
                  </a:lnTo>
                  <a:cubicBezTo>
                    <a:pt x="25337" y="3172"/>
                    <a:pt x="12621" y="1829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: фигура 64">
              <a:extLst>
                <a:ext uri="{FF2B5EF4-FFF2-40B4-BE49-F238E27FC236}">
                  <a16:creationId xmlns:a16="http://schemas.microsoft.com/office/drawing/2014/main" id="{B4053427-3297-E7B9-BB68-02DF2284AB56}"/>
                </a:ext>
              </a:extLst>
            </p:cNvPr>
            <p:cNvSpPr/>
            <p:nvPr/>
          </p:nvSpPr>
          <p:spPr>
            <a:xfrm>
              <a:off x="3612223" y="5270563"/>
              <a:ext cx="38100" cy="450723"/>
            </a:xfrm>
            <a:custGeom>
              <a:avLst/>
              <a:gdLst>
                <a:gd name="connsiteX0" fmla="*/ 0 w 38100"/>
                <a:gd name="connsiteY0" fmla="*/ 0 h 450723"/>
                <a:gd name="connsiteX1" fmla="*/ 0 w 38100"/>
                <a:gd name="connsiteY1" fmla="*/ 450723 h 450723"/>
                <a:gd name="connsiteX2" fmla="*/ 38100 w 38100"/>
                <a:gd name="connsiteY2" fmla="*/ 438122 h 450723"/>
                <a:gd name="connsiteX3" fmla="*/ 38100 w 38100"/>
                <a:gd name="connsiteY3" fmla="*/ 12602 h 450723"/>
                <a:gd name="connsiteX4" fmla="*/ 0 w 38100"/>
                <a:gd name="connsiteY4" fmla="*/ 0 h 45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450723">
                  <a:moveTo>
                    <a:pt x="0" y="0"/>
                  </a:moveTo>
                  <a:lnTo>
                    <a:pt x="0" y="450723"/>
                  </a:lnTo>
                  <a:cubicBezTo>
                    <a:pt x="12554" y="446122"/>
                    <a:pt x="25232" y="441846"/>
                    <a:pt x="38100" y="438122"/>
                  </a:cubicBezTo>
                  <a:lnTo>
                    <a:pt x="38100" y="12602"/>
                  </a:lnTo>
                  <a:cubicBezTo>
                    <a:pt x="25232" y="8877"/>
                    <a:pt x="12554" y="4601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: фигура 65">
              <a:extLst>
                <a:ext uri="{FF2B5EF4-FFF2-40B4-BE49-F238E27FC236}">
                  <a16:creationId xmlns:a16="http://schemas.microsoft.com/office/drawing/2014/main" id="{8803A15B-1DD3-EBC8-D0CD-BFBE66809828}"/>
                </a:ext>
              </a:extLst>
            </p:cNvPr>
            <p:cNvSpPr/>
            <p:nvPr/>
          </p:nvSpPr>
          <p:spPr>
            <a:xfrm>
              <a:off x="3495561" y="5211813"/>
              <a:ext cx="38100" cy="568223"/>
            </a:xfrm>
            <a:custGeom>
              <a:avLst/>
              <a:gdLst>
                <a:gd name="connsiteX0" fmla="*/ 0 w 38100"/>
                <a:gd name="connsiteY0" fmla="*/ 0 h 568223"/>
                <a:gd name="connsiteX1" fmla="*/ 0 w 38100"/>
                <a:gd name="connsiteY1" fmla="*/ 568223 h 568223"/>
                <a:gd name="connsiteX2" fmla="*/ 38100 w 38100"/>
                <a:gd name="connsiteY2" fmla="*/ 545192 h 568223"/>
                <a:gd name="connsiteX3" fmla="*/ 38100 w 38100"/>
                <a:gd name="connsiteY3" fmla="*/ 23031 h 568223"/>
                <a:gd name="connsiteX4" fmla="*/ 0 w 38100"/>
                <a:gd name="connsiteY4" fmla="*/ 0 h 5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68223">
                  <a:moveTo>
                    <a:pt x="0" y="0"/>
                  </a:moveTo>
                  <a:lnTo>
                    <a:pt x="0" y="568223"/>
                  </a:lnTo>
                  <a:cubicBezTo>
                    <a:pt x="12411" y="560041"/>
                    <a:pt x="25108" y="552345"/>
                    <a:pt x="38100" y="545192"/>
                  </a:cubicBezTo>
                  <a:lnTo>
                    <a:pt x="38100" y="23031"/>
                  </a:lnTo>
                  <a:cubicBezTo>
                    <a:pt x="25108" y="15878"/>
                    <a:pt x="12411" y="8182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Полилиния: фигура 66">
              <a:extLst>
                <a:ext uri="{FF2B5EF4-FFF2-40B4-BE49-F238E27FC236}">
                  <a16:creationId xmlns:a16="http://schemas.microsoft.com/office/drawing/2014/main" id="{199C4471-1F8C-00D1-B1D4-409555905FC6}"/>
                </a:ext>
              </a:extLst>
            </p:cNvPr>
            <p:cNvSpPr/>
            <p:nvPr/>
          </p:nvSpPr>
          <p:spPr>
            <a:xfrm>
              <a:off x="3378890" y="5116268"/>
              <a:ext cx="38100" cy="759304"/>
            </a:xfrm>
            <a:custGeom>
              <a:avLst/>
              <a:gdLst>
                <a:gd name="connsiteX0" fmla="*/ 0 w 38100"/>
                <a:gd name="connsiteY0" fmla="*/ 0 h 759304"/>
                <a:gd name="connsiteX1" fmla="*/ 0 w 38100"/>
                <a:gd name="connsiteY1" fmla="*/ 759304 h 759304"/>
                <a:gd name="connsiteX2" fmla="*/ 38100 w 38100"/>
                <a:gd name="connsiteY2" fmla="*/ 726176 h 759304"/>
                <a:gd name="connsiteX3" fmla="*/ 38100 w 38100"/>
                <a:gd name="connsiteY3" fmla="*/ 33137 h 759304"/>
                <a:gd name="connsiteX4" fmla="*/ 0 w 38100"/>
                <a:gd name="connsiteY4" fmla="*/ 0 h 75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59304">
                  <a:moveTo>
                    <a:pt x="0" y="0"/>
                  </a:moveTo>
                  <a:lnTo>
                    <a:pt x="0" y="759304"/>
                  </a:lnTo>
                  <a:cubicBezTo>
                    <a:pt x="13202" y="748579"/>
                    <a:pt x="26032" y="737606"/>
                    <a:pt x="38100" y="726176"/>
                  </a:cubicBezTo>
                  <a:lnTo>
                    <a:pt x="38100" y="33137"/>
                  </a:lnTo>
                  <a:cubicBezTo>
                    <a:pt x="26032" y="21707"/>
                    <a:pt x="13211" y="10735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: фигура 67">
              <a:extLst>
                <a:ext uri="{FF2B5EF4-FFF2-40B4-BE49-F238E27FC236}">
                  <a16:creationId xmlns:a16="http://schemas.microsoft.com/office/drawing/2014/main" id="{0ACA1C54-770A-A0D3-7B00-1228C646DA4A}"/>
                </a:ext>
              </a:extLst>
            </p:cNvPr>
            <p:cNvSpPr/>
            <p:nvPr/>
          </p:nvSpPr>
          <p:spPr>
            <a:xfrm>
              <a:off x="3262227" y="5038467"/>
              <a:ext cx="38100" cy="914923"/>
            </a:xfrm>
            <a:custGeom>
              <a:avLst/>
              <a:gdLst>
                <a:gd name="connsiteX0" fmla="*/ 0 w 38100"/>
                <a:gd name="connsiteY0" fmla="*/ 0 h 914923"/>
                <a:gd name="connsiteX1" fmla="*/ 0 w 38100"/>
                <a:gd name="connsiteY1" fmla="*/ 914924 h 914923"/>
                <a:gd name="connsiteX2" fmla="*/ 38100 w 38100"/>
                <a:gd name="connsiteY2" fmla="*/ 892816 h 914923"/>
                <a:gd name="connsiteX3" fmla="*/ 38100 w 38100"/>
                <a:gd name="connsiteY3" fmla="*/ 22108 h 914923"/>
                <a:gd name="connsiteX4" fmla="*/ 0 w 38100"/>
                <a:gd name="connsiteY4" fmla="*/ 0 h 91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914923">
                  <a:moveTo>
                    <a:pt x="0" y="0"/>
                  </a:moveTo>
                  <a:lnTo>
                    <a:pt x="0" y="914924"/>
                  </a:lnTo>
                  <a:cubicBezTo>
                    <a:pt x="13040" y="907856"/>
                    <a:pt x="25708" y="900446"/>
                    <a:pt x="38100" y="892816"/>
                  </a:cubicBezTo>
                  <a:lnTo>
                    <a:pt x="38100" y="22108"/>
                  </a:lnTo>
                  <a:cubicBezTo>
                    <a:pt x="25698" y="14468"/>
                    <a:pt x="13040" y="7067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Полилиния: фигура 68">
              <a:extLst>
                <a:ext uri="{FF2B5EF4-FFF2-40B4-BE49-F238E27FC236}">
                  <a16:creationId xmlns:a16="http://schemas.microsoft.com/office/drawing/2014/main" id="{F24179A6-B831-2116-CAF9-89BC788117A1}"/>
                </a:ext>
              </a:extLst>
            </p:cNvPr>
            <p:cNvSpPr/>
            <p:nvPr/>
          </p:nvSpPr>
          <p:spPr>
            <a:xfrm>
              <a:off x="3145565" y="4985927"/>
              <a:ext cx="38100" cy="1019994"/>
            </a:xfrm>
            <a:custGeom>
              <a:avLst/>
              <a:gdLst>
                <a:gd name="connsiteX0" fmla="*/ 0 w 38100"/>
                <a:gd name="connsiteY0" fmla="*/ 0 h 1019994"/>
                <a:gd name="connsiteX1" fmla="*/ 0 w 38100"/>
                <a:gd name="connsiteY1" fmla="*/ 1019994 h 1019994"/>
                <a:gd name="connsiteX2" fmla="*/ 38100 w 38100"/>
                <a:gd name="connsiteY2" fmla="*/ 1005011 h 1019994"/>
                <a:gd name="connsiteX3" fmla="*/ 38100 w 38100"/>
                <a:gd name="connsiteY3" fmla="*/ 14973 h 1019994"/>
                <a:gd name="connsiteX4" fmla="*/ 0 w 38100"/>
                <a:gd name="connsiteY4" fmla="*/ 0 h 101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19994">
                  <a:moveTo>
                    <a:pt x="0" y="0"/>
                  </a:moveTo>
                  <a:lnTo>
                    <a:pt x="0" y="1019994"/>
                  </a:lnTo>
                  <a:cubicBezTo>
                    <a:pt x="12916" y="1015260"/>
                    <a:pt x="25603" y="1010241"/>
                    <a:pt x="38100" y="1005011"/>
                  </a:cubicBezTo>
                  <a:lnTo>
                    <a:pt x="38100" y="14973"/>
                  </a:lnTo>
                  <a:cubicBezTo>
                    <a:pt x="25603" y="9754"/>
                    <a:pt x="12916" y="4734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3A991218-68E2-4ED1-12FD-C902A4CFB7CE}"/>
                </a:ext>
              </a:extLst>
            </p:cNvPr>
            <p:cNvSpPr/>
            <p:nvPr/>
          </p:nvSpPr>
          <p:spPr>
            <a:xfrm>
              <a:off x="3028893" y="4951504"/>
              <a:ext cx="38100" cy="1088840"/>
            </a:xfrm>
            <a:custGeom>
              <a:avLst/>
              <a:gdLst>
                <a:gd name="connsiteX0" fmla="*/ 0 w 38100"/>
                <a:gd name="connsiteY0" fmla="*/ 0 h 1088840"/>
                <a:gd name="connsiteX1" fmla="*/ 0 w 38100"/>
                <a:gd name="connsiteY1" fmla="*/ 1088841 h 1088840"/>
                <a:gd name="connsiteX2" fmla="*/ 38100 w 38100"/>
                <a:gd name="connsiteY2" fmla="*/ 1079345 h 1088840"/>
                <a:gd name="connsiteX3" fmla="*/ 38100 w 38100"/>
                <a:gd name="connsiteY3" fmla="*/ 9487 h 1088840"/>
                <a:gd name="connsiteX4" fmla="*/ 0 w 38100"/>
                <a:gd name="connsiteY4" fmla="*/ 0 h 108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88840">
                  <a:moveTo>
                    <a:pt x="0" y="0"/>
                  </a:moveTo>
                  <a:lnTo>
                    <a:pt x="0" y="1088841"/>
                  </a:lnTo>
                  <a:cubicBezTo>
                    <a:pt x="12830" y="1085879"/>
                    <a:pt x="25565" y="1082764"/>
                    <a:pt x="38100" y="1079345"/>
                  </a:cubicBezTo>
                  <a:lnTo>
                    <a:pt x="38100" y="9487"/>
                  </a:lnTo>
                  <a:cubicBezTo>
                    <a:pt x="25565" y="6077"/>
                    <a:pt x="12840" y="2962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: фигура 70">
              <a:extLst>
                <a:ext uri="{FF2B5EF4-FFF2-40B4-BE49-F238E27FC236}">
                  <a16:creationId xmlns:a16="http://schemas.microsoft.com/office/drawing/2014/main" id="{8C2AA47A-DA4F-A59F-E409-D9A40BC84FC7}"/>
                </a:ext>
              </a:extLst>
            </p:cNvPr>
            <p:cNvSpPr/>
            <p:nvPr/>
          </p:nvSpPr>
          <p:spPr>
            <a:xfrm>
              <a:off x="2912231" y="4931625"/>
              <a:ext cx="38100" cy="1128607"/>
            </a:xfrm>
            <a:custGeom>
              <a:avLst/>
              <a:gdLst>
                <a:gd name="connsiteX0" fmla="*/ 0 w 38100"/>
                <a:gd name="connsiteY0" fmla="*/ 0 h 1128607"/>
                <a:gd name="connsiteX1" fmla="*/ 0 w 38100"/>
                <a:gd name="connsiteY1" fmla="*/ 1128608 h 1128607"/>
                <a:gd name="connsiteX2" fmla="*/ 38100 w 38100"/>
                <a:gd name="connsiteY2" fmla="*/ 1123569 h 1128607"/>
                <a:gd name="connsiteX3" fmla="*/ 38100 w 38100"/>
                <a:gd name="connsiteY3" fmla="*/ 5029 h 1128607"/>
                <a:gd name="connsiteX4" fmla="*/ 0 w 38100"/>
                <a:gd name="connsiteY4" fmla="*/ 0 h 1128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28607">
                  <a:moveTo>
                    <a:pt x="0" y="0"/>
                  </a:moveTo>
                  <a:lnTo>
                    <a:pt x="0" y="1128608"/>
                  </a:lnTo>
                  <a:cubicBezTo>
                    <a:pt x="12811" y="1127151"/>
                    <a:pt x="25498" y="1125465"/>
                    <a:pt x="38100" y="1123569"/>
                  </a:cubicBezTo>
                  <a:lnTo>
                    <a:pt x="38100" y="5029"/>
                  </a:lnTo>
                  <a:cubicBezTo>
                    <a:pt x="25508" y="3134"/>
                    <a:pt x="12811" y="1457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: фигура 71">
              <a:extLst>
                <a:ext uri="{FF2B5EF4-FFF2-40B4-BE49-F238E27FC236}">
                  <a16:creationId xmlns:a16="http://schemas.microsoft.com/office/drawing/2014/main" id="{94CF7F94-C02A-557F-1F17-BB8377D0367A}"/>
                </a:ext>
              </a:extLst>
            </p:cNvPr>
            <p:cNvSpPr/>
            <p:nvPr/>
          </p:nvSpPr>
          <p:spPr>
            <a:xfrm>
              <a:off x="2795569" y="4924577"/>
              <a:ext cx="38100" cy="1142695"/>
            </a:xfrm>
            <a:custGeom>
              <a:avLst/>
              <a:gdLst>
                <a:gd name="connsiteX0" fmla="*/ 0 w 38100"/>
                <a:gd name="connsiteY0" fmla="*/ 0 h 1142695"/>
                <a:gd name="connsiteX1" fmla="*/ 0 w 38100"/>
                <a:gd name="connsiteY1" fmla="*/ 1142695 h 1142695"/>
                <a:gd name="connsiteX2" fmla="*/ 38100 w 38100"/>
                <a:gd name="connsiteY2" fmla="*/ 1141876 h 1142695"/>
                <a:gd name="connsiteX3" fmla="*/ 38100 w 38100"/>
                <a:gd name="connsiteY3" fmla="*/ 819 h 1142695"/>
                <a:gd name="connsiteX4" fmla="*/ 0 w 38100"/>
                <a:gd name="connsiteY4" fmla="*/ 0 h 114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42695">
                  <a:moveTo>
                    <a:pt x="0" y="0"/>
                  </a:moveTo>
                  <a:lnTo>
                    <a:pt x="0" y="1142695"/>
                  </a:lnTo>
                  <a:cubicBezTo>
                    <a:pt x="12764" y="1142619"/>
                    <a:pt x="25489" y="1142390"/>
                    <a:pt x="38100" y="1141876"/>
                  </a:cubicBezTo>
                  <a:lnTo>
                    <a:pt x="38100" y="819"/>
                  </a:lnTo>
                  <a:cubicBezTo>
                    <a:pt x="25489" y="305"/>
                    <a:pt x="12773" y="76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: фигура 72">
              <a:extLst>
                <a:ext uri="{FF2B5EF4-FFF2-40B4-BE49-F238E27FC236}">
                  <a16:creationId xmlns:a16="http://schemas.microsoft.com/office/drawing/2014/main" id="{B13582CC-E4CD-734D-CFE5-2A9B43168259}"/>
                </a:ext>
              </a:extLst>
            </p:cNvPr>
            <p:cNvSpPr/>
            <p:nvPr/>
          </p:nvSpPr>
          <p:spPr>
            <a:xfrm>
              <a:off x="2678907" y="4926863"/>
              <a:ext cx="38100" cy="1138123"/>
            </a:xfrm>
            <a:custGeom>
              <a:avLst/>
              <a:gdLst>
                <a:gd name="connsiteX0" fmla="*/ 0 w 38100"/>
                <a:gd name="connsiteY0" fmla="*/ 3162 h 1138123"/>
                <a:gd name="connsiteX1" fmla="*/ 0 w 38100"/>
                <a:gd name="connsiteY1" fmla="*/ 1134970 h 1138123"/>
                <a:gd name="connsiteX2" fmla="*/ 38100 w 38100"/>
                <a:gd name="connsiteY2" fmla="*/ 1138123 h 1138123"/>
                <a:gd name="connsiteX3" fmla="*/ 38100 w 38100"/>
                <a:gd name="connsiteY3" fmla="*/ 0 h 1138123"/>
                <a:gd name="connsiteX4" fmla="*/ 0 w 38100"/>
                <a:gd name="connsiteY4" fmla="*/ 3162 h 11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38123">
                  <a:moveTo>
                    <a:pt x="0" y="3162"/>
                  </a:moveTo>
                  <a:lnTo>
                    <a:pt x="0" y="1134970"/>
                  </a:lnTo>
                  <a:cubicBezTo>
                    <a:pt x="12611" y="1136237"/>
                    <a:pt x="25308" y="1137295"/>
                    <a:pt x="38100" y="1138123"/>
                  </a:cubicBezTo>
                  <a:lnTo>
                    <a:pt x="38100" y="0"/>
                  </a:lnTo>
                  <a:cubicBezTo>
                    <a:pt x="25298" y="829"/>
                    <a:pt x="12602" y="1896"/>
                    <a:pt x="0" y="31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Полилиния: фигура 73">
              <a:extLst>
                <a:ext uri="{FF2B5EF4-FFF2-40B4-BE49-F238E27FC236}">
                  <a16:creationId xmlns:a16="http://schemas.microsoft.com/office/drawing/2014/main" id="{10AC55D7-EDDD-748C-FFA3-F29273342FC8}"/>
                </a:ext>
              </a:extLst>
            </p:cNvPr>
            <p:cNvSpPr/>
            <p:nvPr/>
          </p:nvSpPr>
          <p:spPr>
            <a:xfrm>
              <a:off x="2562245" y="4940855"/>
              <a:ext cx="38100" cy="1110138"/>
            </a:xfrm>
            <a:custGeom>
              <a:avLst/>
              <a:gdLst>
                <a:gd name="connsiteX0" fmla="*/ 0 w 38100"/>
                <a:gd name="connsiteY0" fmla="*/ 7458 h 1110138"/>
                <a:gd name="connsiteX1" fmla="*/ 0 w 38100"/>
                <a:gd name="connsiteY1" fmla="*/ 1102681 h 1110138"/>
                <a:gd name="connsiteX2" fmla="*/ 38100 w 38100"/>
                <a:gd name="connsiteY2" fmla="*/ 1110139 h 1110138"/>
                <a:gd name="connsiteX3" fmla="*/ 38100 w 38100"/>
                <a:gd name="connsiteY3" fmla="*/ 0 h 1110138"/>
                <a:gd name="connsiteX4" fmla="*/ 0 w 38100"/>
                <a:gd name="connsiteY4" fmla="*/ 7458 h 111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10138">
                  <a:moveTo>
                    <a:pt x="0" y="7458"/>
                  </a:moveTo>
                  <a:lnTo>
                    <a:pt x="0" y="1102681"/>
                  </a:lnTo>
                  <a:cubicBezTo>
                    <a:pt x="12573" y="1105395"/>
                    <a:pt x="25279" y="1107872"/>
                    <a:pt x="38100" y="1110139"/>
                  </a:cubicBezTo>
                  <a:lnTo>
                    <a:pt x="38100" y="0"/>
                  </a:lnTo>
                  <a:cubicBezTo>
                    <a:pt x="25270" y="2267"/>
                    <a:pt x="12573" y="4743"/>
                    <a:pt x="0" y="745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: фигура 74">
              <a:extLst>
                <a:ext uri="{FF2B5EF4-FFF2-40B4-BE49-F238E27FC236}">
                  <a16:creationId xmlns:a16="http://schemas.microsoft.com/office/drawing/2014/main" id="{D4594287-99C9-9FAA-261D-6CC85EC956CC}"/>
                </a:ext>
              </a:extLst>
            </p:cNvPr>
            <p:cNvSpPr/>
            <p:nvPr/>
          </p:nvSpPr>
          <p:spPr>
            <a:xfrm>
              <a:off x="2445573" y="4968516"/>
              <a:ext cx="38100" cy="1054817"/>
            </a:xfrm>
            <a:custGeom>
              <a:avLst/>
              <a:gdLst>
                <a:gd name="connsiteX0" fmla="*/ 0 w 38100"/>
                <a:gd name="connsiteY0" fmla="*/ 12344 h 1054817"/>
                <a:gd name="connsiteX1" fmla="*/ 0 w 38100"/>
                <a:gd name="connsiteY1" fmla="*/ 1042473 h 1054817"/>
                <a:gd name="connsiteX2" fmla="*/ 38100 w 38100"/>
                <a:gd name="connsiteY2" fmla="*/ 1054818 h 1054817"/>
                <a:gd name="connsiteX3" fmla="*/ 38100 w 38100"/>
                <a:gd name="connsiteY3" fmla="*/ 0 h 1054817"/>
                <a:gd name="connsiteX4" fmla="*/ 0 w 38100"/>
                <a:gd name="connsiteY4" fmla="*/ 12344 h 105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54817">
                  <a:moveTo>
                    <a:pt x="0" y="12344"/>
                  </a:moveTo>
                  <a:lnTo>
                    <a:pt x="0" y="1042473"/>
                  </a:lnTo>
                  <a:cubicBezTo>
                    <a:pt x="12506" y="1046836"/>
                    <a:pt x="25232" y="1050922"/>
                    <a:pt x="38100" y="1054818"/>
                  </a:cubicBezTo>
                  <a:lnTo>
                    <a:pt x="38100" y="0"/>
                  </a:lnTo>
                  <a:cubicBezTo>
                    <a:pt x="25232" y="3896"/>
                    <a:pt x="12516" y="7982"/>
                    <a:pt x="0" y="1234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: фигура 75">
              <a:extLst>
                <a:ext uri="{FF2B5EF4-FFF2-40B4-BE49-F238E27FC236}">
                  <a16:creationId xmlns:a16="http://schemas.microsoft.com/office/drawing/2014/main" id="{62713A3E-DFD7-540A-C8BC-AB9B010AA9D3}"/>
                </a:ext>
              </a:extLst>
            </p:cNvPr>
            <p:cNvSpPr/>
            <p:nvPr/>
          </p:nvSpPr>
          <p:spPr>
            <a:xfrm>
              <a:off x="2328911" y="5012521"/>
              <a:ext cx="38100" cy="966787"/>
            </a:xfrm>
            <a:custGeom>
              <a:avLst/>
              <a:gdLst>
                <a:gd name="connsiteX0" fmla="*/ 0 w 38100"/>
                <a:gd name="connsiteY0" fmla="*/ 18555 h 966787"/>
                <a:gd name="connsiteX1" fmla="*/ 0 w 38100"/>
                <a:gd name="connsiteY1" fmla="*/ 948242 h 966787"/>
                <a:gd name="connsiteX2" fmla="*/ 38100 w 38100"/>
                <a:gd name="connsiteY2" fmla="*/ 966788 h 966787"/>
                <a:gd name="connsiteX3" fmla="*/ 38100 w 38100"/>
                <a:gd name="connsiteY3" fmla="*/ 0 h 966787"/>
                <a:gd name="connsiteX4" fmla="*/ 0 w 38100"/>
                <a:gd name="connsiteY4" fmla="*/ 18555 h 966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966787">
                  <a:moveTo>
                    <a:pt x="0" y="18555"/>
                  </a:moveTo>
                  <a:lnTo>
                    <a:pt x="0" y="948242"/>
                  </a:lnTo>
                  <a:cubicBezTo>
                    <a:pt x="12440" y="954681"/>
                    <a:pt x="25136" y="960872"/>
                    <a:pt x="38100" y="966788"/>
                  </a:cubicBezTo>
                  <a:lnTo>
                    <a:pt x="38100" y="0"/>
                  </a:lnTo>
                  <a:cubicBezTo>
                    <a:pt x="25136" y="5934"/>
                    <a:pt x="12440" y="12116"/>
                    <a:pt x="0" y="1855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: фигура 76">
              <a:extLst>
                <a:ext uri="{FF2B5EF4-FFF2-40B4-BE49-F238E27FC236}">
                  <a16:creationId xmlns:a16="http://schemas.microsoft.com/office/drawing/2014/main" id="{4E755D5B-F9DE-6D07-C0AB-6419DD68DB5D}"/>
                </a:ext>
              </a:extLst>
            </p:cNvPr>
            <p:cNvSpPr/>
            <p:nvPr/>
          </p:nvSpPr>
          <p:spPr>
            <a:xfrm>
              <a:off x="2212248" y="5077463"/>
              <a:ext cx="38100" cy="836933"/>
            </a:xfrm>
            <a:custGeom>
              <a:avLst/>
              <a:gdLst>
                <a:gd name="connsiteX0" fmla="*/ 0 w 38100"/>
                <a:gd name="connsiteY0" fmla="*/ 27451 h 836933"/>
                <a:gd name="connsiteX1" fmla="*/ 0 w 38100"/>
                <a:gd name="connsiteY1" fmla="*/ 809482 h 836933"/>
                <a:gd name="connsiteX2" fmla="*/ 38100 w 38100"/>
                <a:gd name="connsiteY2" fmla="*/ 836933 h 836933"/>
                <a:gd name="connsiteX3" fmla="*/ 38100 w 38100"/>
                <a:gd name="connsiteY3" fmla="*/ 0 h 836933"/>
                <a:gd name="connsiteX4" fmla="*/ 0 w 38100"/>
                <a:gd name="connsiteY4" fmla="*/ 27451 h 83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36933">
                  <a:moveTo>
                    <a:pt x="0" y="27451"/>
                  </a:moveTo>
                  <a:lnTo>
                    <a:pt x="0" y="809482"/>
                  </a:lnTo>
                  <a:cubicBezTo>
                    <a:pt x="12278" y="818931"/>
                    <a:pt x="24965" y="828103"/>
                    <a:pt x="38100" y="836933"/>
                  </a:cubicBezTo>
                  <a:lnTo>
                    <a:pt x="38100" y="0"/>
                  </a:lnTo>
                  <a:cubicBezTo>
                    <a:pt x="24955" y="8830"/>
                    <a:pt x="12278" y="17993"/>
                    <a:pt x="0" y="2745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: фигура 77">
              <a:extLst>
                <a:ext uri="{FF2B5EF4-FFF2-40B4-BE49-F238E27FC236}">
                  <a16:creationId xmlns:a16="http://schemas.microsoft.com/office/drawing/2014/main" id="{D2888D16-7A0E-0EA8-9564-CB0C5323D372}"/>
                </a:ext>
              </a:extLst>
            </p:cNvPr>
            <p:cNvSpPr/>
            <p:nvPr/>
          </p:nvSpPr>
          <p:spPr>
            <a:xfrm>
              <a:off x="2095586" y="5175684"/>
              <a:ext cx="38100" cy="640480"/>
            </a:xfrm>
            <a:custGeom>
              <a:avLst/>
              <a:gdLst>
                <a:gd name="connsiteX0" fmla="*/ 0 w 38100"/>
                <a:gd name="connsiteY0" fmla="*/ 45063 h 640480"/>
                <a:gd name="connsiteX1" fmla="*/ 0 w 38100"/>
                <a:gd name="connsiteY1" fmla="*/ 595417 h 640480"/>
                <a:gd name="connsiteX2" fmla="*/ 38100 w 38100"/>
                <a:gd name="connsiteY2" fmla="*/ 640480 h 640480"/>
                <a:gd name="connsiteX3" fmla="*/ 38100 w 38100"/>
                <a:gd name="connsiteY3" fmla="*/ 0 h 640480"/>
                <a:gd name="connsiteX4" fmla="*/ 0 w 38100"/>
                <a:gd name="connsiteY4" fmla="*/ 45063 h 64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40480">
                  <a:moveTo>
                    <a:pt x="0" y="45063"/>
                  </a:moveTo>
                  <a:lnTo>
                    <a:pt x="0" y="595417"/>
                  </a:lnTo>
                  <a:cubicBezTo>
                    <a:pt x="11773" y="610886"/>
                    <a:pt x="24460" y="625935"/>
                    <a:pt x="38100" y="640480"/>
                  </a:cubicBezTo>
                  <a:lnTo>
                    <a:pt x="38100" y="0"/>
                  </a:lnTo>
                  <a:cubicBezTo>
                    <a:pt x="24451" y="14545"/>
                    <a:pt x="11773" y="29604"/>
                    <a:pt x="0" y="45063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: фигура 78">
              <a:extLst>
                <a:ext uri="{FF2B5EF4-FFF2-40B4-BE49-F238E27FC236}">
                  <a16:creationId xmlns:a16="http://schemas.microsoft.com/office/drawing/2014/main" id="{34165050-9D2B-9F16-C20E-ED6261B23B12}"/>
                </a:ext>
              </a:extLst>
            </p:cNvPr>
            <p:cNvSpPr/>
            <p:nvPr/>
          </p:nvSpPr>
          <p:spPr>
            <a:xfrm>
              <a:off x="1997965" y="5371395"/>
              <a:ext cx="19050" cy="249069"/>
            </a:xfrm>
            <a:custGeom>
              <a:avLst/>
              <a:gdLst>
                <a:gd name="connsiteX0" fmla="*/ 0 w 19050"/>
                <a:gd name="connsiteY0" fmla="*/ 124530 h 249069"/>
                <a:gd name="connsiteX1" fmla="*/ 19050 w 19050"/>
                <a:gd name="connsiteY1" fmla="*/ 249069 h 249069"/>
                <a:gd name="connsiteX2" fmla="*/ 19050 w 19050"/>
                <a:gd name="connsiteY2" fmla="*/ 0 h 249069"/>
                <a:gd name="connsiteX3" fmla="*/ 0 w 19050"/>
                <a:gd name="connsiteY3" fmla="*/ 124530 h 24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249069">
                  <a:moveTo>
                    <a:pt x="0" y="124530"/>
                  </a:moveTo>
                  <a:cubicBezTo>
                    <a:pt x="0" y="167326"/>
                    <a:pt x="6715" y="208959"/>
                    <a:pt x="19050" y="249069"/>
                  </a:cubicBezTo>
                  <a:lnTo>
                    <a:pt x="19050" y="0"/>
                  </a:lnTo>
                  <a:cubicBezTo>
                    <a:pt x="6715" y="40100"/>
                    <a:pt x="0" y="81734"/>
                    <a:pt x="0" y="12453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BD617D8-CC64-1A1D-DAD9-5ACCC81A5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938" y="441324"/>
            <a:ext cx="911020" cy="1094075"/>
          </a:xfrm>
          <a:prstGeom prst="rect">
            <a:avLst/>
          </a:prstGeom>
        </p:spPr>
      </p:pic>
      <p:sp>
        <p:nvSpPr>
          <p:cNvPr id="6" name="Рисунок 4" descr="Фигура органическое натуральное угла">
            <a:extLst>
              <a:ext uri="{FF2B5EF4-FFF2-40B4-BE49-F238E27FC236}">
                <a16:creationId xmlns:a16="http://schemas.microsoft.com/office/drawing/2014/main" id="{4E041E11-9923-F9C3-771C-AA38BB7EC50E}"/>
              </a:ext>
            </a:extLst>
          </p:cNvPr>
          <p:cNvSpPr/>
          <p:nvPr/>
        </p:nvSpPr>
        <p:spPr>
          <a:xfrm rot="10800000" flipH="1">
            <a:off x="4999738" y="5574891"/>
            <a:ext cx="7192263" cy="1292940"/>
          </a:xfrm>
          <a:custGeom>
            <a:avLst/>
            <a:gdLst>
              <a:gd name="connsiteX0" fmla="*/ 7192263 w 7192262"/>
              <a:gd name="connsiteY0" fmla="*/ 960604 h 960604"/>
              <a:gd name="connsiteX1" fmla="*/ 7192263 w 7192262"/>
              <a:gd name="connsiteY1" fmla="*/ 0 h 960604"/>
              <a:gd name="connsiteX2" fmla="*/ 0 w 7192262"/>
              <a:gd name="connsiteY2" fmla="*/ 1228 h 960604"/>
              <a:gd name="connsiteX3" fmla="*/ 2528281 w 7192262"/>
              <a:gd name="connsiteY3" fmla="*/ 665627 h 960604"/>
              <a:gd name="connsiteX4" fmla="*/ 4428417 w 7192262"/>
              <a:gd name="connsiteY4" fmla="*/ 554897 h 960604"/>
              <a:gd name="connsiteX5" fmla="*/ 4946639 w 7192262"/>
              <a:gd name="connsiteY5" fmla="*/ 850183 h 960604"/>
              <a:gd name="connsiteX6" fmla="*/ 6579822 w 7192262"/>
              <a:gd name="connsiteY6" fmla="*/ 727150 h 960604"/>
              <a:gd name="connsiteX7" fmla="*/ 7192263 w 7192262"/>
              <a:gd name="connsiteY7" fmla="*/ 960604 h 960604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4946639 w 7192263"/>
              <a:gd name="connsiteY5" fmla="*/ 850183 h 1904501"/>
              <a:gd name="connsiteX6" fmla="*/ 6579822 w 7192263"/>
              <a:gd name="connsiteY6" fmla="*/ 727150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4946639 w 7192263"/>
              <a:gd name="connsiteY5" fmla="*/ 850183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92263" h="1904501">
                <a:moveTo>
                  <a:pt x="7192263" y="1904501"/>
                </a:moveTo>
                <a:lnTo>
                  <a:pt x="7192263" y="0"/>
                </a:lnTo>
                <a:lnTo>
                  <a:pt x="0" y="1228"/>
                </a:lnTo>
                <a:cubicBezTo>
                  <a:pt x="0" y="1228"/>
                  <a:pt x="973523" y="537808"/>
                  <a:pt x="2508616" y="537808"/>
                </a:cubicBezTo>
                <a:cubicBezTo>
                  <a:pt x="3249131" y="537808"/>
                  <a:pt x="3987667" y="507751"/>
                  <a:pt x="4428417" y="554897"/>
                </a:cubicBezTo>
                <a:cubicBezTo>
                  <a:pt x="4869167" y="602043"/>
                  <a:pt x="4711725" y="651638"/>
                  <a:pt x="5153116" y="820686"/>
                </a:cubicBezTo>
                <a:cubicBezTo>
                  <a:pt x="5594507" y="989734"/>
                  <a:pt x="5739526" y="999532"/>
                  <a:pt x="6353680" y="1071279"/>
                </a:cubicBezTo>
                <a:cubicBezTo>
                  <a:pt x="6672453" y="1108511"/>
                  <a:pt x="7192263" y="1904501"/>
                  <a:pt x="7192263" y="1904501"/>
                </a:cubicBezTo>
                <a:close/>
              </a:path>
            </a:pathLst>
          </a:custGeom>
          <a:solidFill>
            <a:schemeClr val="accent4"/>
          </a:solidFill>
          <a:ln w="1710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46" name="Рисунок 45" descr="Круг заполнен с волнистыми линиями">
            <a:extLst>
              <a:ext uri="{FF2B5EF4-FFF2-40B4-BE49-F238E27FC236}">
                <a16:creationId xmlns:a16="http://schemas.microsoft.com/office/drawing/2014/main" id="{318471A0-5893-A606-062E-646A9B13055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0063" y="-2286000"/>
            <a:ext cx="4572000" cy="4572000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B641B01-791A-4F56-5E6D-F1859D087CF2}"/>
              </a:ext>
            </a:extLst>
          </p:cNvPr>
          <p:cNvGrpSpPr/>
          <p:nvPr/>
        </p:nvGrpSpPr>
        <p:grpSpPr>
          <a:xfrm>
            <a:off x="1720646" y="441324"/>
            <a:ext cx="8652386" cy="315759"/>
            <a:chOff x="4994787" y="4637501"/>
            <a:chExt cx="7197214" cy="255456"/>
          </a:xfrm>
        </p:grpSpPr>
        <p:sp>
          <p:nvSpPr>
            <p:cNvPr id="7" name="Стрелка: влево-вправо 6">
              <a:extLst>
                <a:ext uri="{FF2B5EF4-FFF2-40B4-BE49-F238E27FC236}">
                  <a16:creationId xmlns:a16="http://schemas.microsoft.com/office/drawing/2014/main" id="{275929D1-57E9-8F52-2BCE-C9717E828E88}"/>
                </a:ext>
              </a:extLst>
            </p:cNvPr>
            <p:cNvSpPr/>
            <p:nvPr/>
          </p:nvSpPr>
          <p:spPr>
            <a:xfrm>
              <a:off x="4994787" y="4637501"/>
              <a:ext cx="7197214" cy="25545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15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400" tIns="25400" rIns="25400" bIns="25400" rtlCol="0" anchor="b"/>
            <a:lstStyle/>
            <a:p>
              <a:r>
                <a:rPr lang="ru-RU" b="1" dirty="0">
                  <a:solidFill>
                    <a:schemeClr val="tx1"/>
                  </a:solidFill>
                </a:rPr>
                <a:t>Результаты опроса </a:t>
              </a:r>
              <a:r>
                <a:rPr lang="en-US" b="1" dirty="0">
                  <a:solidFill>
                    <a:schemeClr val="tx1"/>
                  </a:solidFill>
                </a:rPr>
                <a:t>#</a:t>
              </a:r>
              <a:r>
                <a:rPr lang="ru-RU" b="1" dirty="0">
                  <a:solidFill>
                    <a:schemeClr val="tx1"/>
                  </a:solidFill>
                </a:rPr>
                <a:t>1: Выбор локаций для проекта </a:t>
              </a:r>
              <a:r>
                <a:rPr lang="ru-RU" b="1" dirty="0" err="1">
                  <a:solidFill>
                    <a:schemeClr val="tx1"/>
                  </a:solidFill>
                </a:rPr>
                <a:t>Tugan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Qala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Birlestik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31EC3979-1758-EA45-471A-AC362074D582}"/>
                </a:ext>
              </a:extLst>
            </p:cNvPr>
            <p:cNvCxnSpPr>
              <a:cxnSpLocks/>
              <a:stCxn id="7" idx="4"/>
              <a:endCxn id="7" idx="6"/>
            </p:cNvCxnSpPr>
            <p:nvPr/>
          </p:nvCxnSpPr>
          <p:spPr>
            <a:xfrm>
              <a:off x="4994787" y="4892957"/>
              <a:ext cx="7197214" cy="0"/>
            </a:xfrm>
            <a:prstGeom prst="straightConnector1">
              <a:avLst/>
            </a:prstGeom>
            <a:ln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8071E03-A6A7-1347-8F97-2A09265EA5ED}"/>
              </a:ext>
            </a:extLst>
          </p:cNvPr>
          <p:cNvSpPr txBox="1"/>
          <p:nvPr/>
        </p:nvSpPr>
        <p:spPr>
          <a:xfrm>
            <a:off x="515938" y="1980703"/>
            <a:ext cx="906462" cy="543739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243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3AD294-7ADA-09A5-4E0B-6E7965D8271D}"/>
              </a:ext>
            </a:extLst>
          </p:cNvPr>
          <p:cNvSpPr txBox="1"/>
          <p:nvPr/>
        </p:nvSpPr>
        <p:spPr>
          <a:xfrm>
            <a:off x="1300480" y="1949925"/>
            <a:ext cx="3851623" cy="605294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жителя Хромтау приняли 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участие в опросе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ED5AAD2B-37EA-F32A-2851-2079D38E0A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0028"/>
              </p:ext>
            </p:extLst>
          </p:nvPr>
        </p:nvGraphicFramePr>
        <p:xfrm>
          <a:off x="203200" y="2851355"/>
          <a:ext cx="4830916" cy="3565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78FCA50-52C7-9845-101D-D5D357E5A5E8}"/>
              </a:ext>
            </a:extLst>
          </p:cNvPr>
          <p:cNvSpPr/>
          <p:nvPr/>
        </p:nvSpPr>
        <p:spPr>
          <a:xfrm>
            <a:off x="422787" y="3293806"/>
            <a:ext cx="4375355" cy="1150375"/>
          </a:xfrm>
          <a:prstGeom prst="rect">
            <a:avLst/>
          </a:prstGeom>
          <a:noFill/>
          <a:ln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id="{07C704D5-9989-ACF0-F1D2-B0BBC3B9497D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 flipV="1">
            <a:off x="4798142" y="1381432"/>
            <a:ext cx="624019" cy="2487562"/>
          </a:xfrm>
          <a:prstGeom prst="bentConnector3">
            <a:avLst>
              <a:gd name="adj1" fmla="val 50000"/>
            </a:avLst>
          </a:prstGeom>
          <a:ln cap="sq">
            <a:solidFill>
              <a:schemeClr val="accent4"/>
            </a:solidFill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673FB5F-2646-48AD-FB2B-08D023A9D765}"/>
              </a:ext>
            </a:extLst>
          </p:cNvPr>
          <p:cNvSpPr/>
          <p:nvPr/>
        </p:nvSpPr>
        <p:spPr>
          <a:xfrm>
            <a:off x="5412985" y="948812"/>
            <a:ext cx="6451600" cy="5787268"/>
          </a:xfrm>
          <a:prstGeom prst="rect">
            <a:avLst/>
          </a:prstGeom>
          <a:noFill/>
          <a:ln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83277D4-9408-6FA2-5079-436DC8367DD2}"/>
              </a:ext>
            </a:extLst>
          </p:cNvPr>
          <p:cNvSpPr/>
          <p:nvPr/>
        </p:nvSpPr>
        <p:spPr>
          <a:xfrm>
            <a:off x="5422161" y="1258529"/>
            <a:ext cx="285135" cy="245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Маркер со сплошной заливкой">
            <a:extLst>
              <a:ext uri="{FF2B5EF4-FFF2-40B4-BE49-F238E27FC236}">
                <a16:creationId xmlns:a16="http://schemas.microsoft.com/office/drawing/2014/main" id="{C399048F-F734-AD4B-7B83-54B72E630C2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245" y="1034845"/>
            <a:ext cx="752167" cy="752167"/>
          </a:xfrm>
          <a:prstGeom prst="rect">
            <a:avLst/>
          </a:prstGeom>
        </p:spPr>
      </p:pic>
      <p:pic>
        <p:nvPicPr>
          <p:cNvPr id="24" name="Рисунок 23" descr="Маркер со сплошной заливкой">
            <a:extLst>
              <a:ext uri="{FF2B5EF4-FFF2-40B4-BE49-F238E27FC236}">
                <a16:creationId xmlns:a16="http://schemas.microsoft.com/office/drawing/2014/main" id="{C849410C-5158-6627-2C4D-C853BEB5F17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245" y="2918128"/>
            <a:ext cx="752167" cy="752167"/>
          </a:xfrm>
          <a:prstGeom prst="rect">
            <a:avLst/>
          </a:prstGeom>
        </p:spPr>
      </p:pic>
      <p:pic>
        <p:nvPicPr>
          <p:cNvPr id="25" name="Рисунок 24" descr="Маркер со сплошной заливкой">
            <a:extLst>
              <a:ext uri="{FF2B5EF4-FFF2-40B4-BE49-F238E27FC236}">
                <a16:creationId xmlns:a16="http://schemas.microsoft.com/office/drawing/2014/main" id="{F211CD79-875C-75D3-9747-EBB071CDF05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245" y="4872533"/>
            <a:ext cx="752167" cy="75216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E49B3C-206F-A1F5-9BB2-F22337AE527B}"/>
              </a:ext>
            </a:extLst>
          </p:cNvPr>
          <p:cNvSpPr txBox="1"/>
          <p:nvPr/>
        </p:nvSpPr>
        <p:spPr>
          <a:xfrm>
            <a:off x="6096000" y="1089603"/>
            <a:ext cx="4933361" cy="605294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Локация "старого детского городка" между Абая 5/2 и </a:t>
            </a:r>
            <a:r>
              <a:rPr lang="ru-RU" dirty="0" err="1">
                <a:solidFill>
                  <a:srgbClr val="000000"/>
                </a:solidFill>
              </a:rPr>
              <a:t>Есет</a:t>
            </a:r>
            <a:r>
              <a:rPr lang="ru-RU" dirty="0">
                <a:solidFill>
                  <a:srgbClr val="000000"/>
                </a:solidFill>
              </a:rPr>
              <a:t> Батыра 5а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AF1797-3EA2-5ECC-E4E7-E768BBE0E18C}"/>
              </a:ext>
            </a:extLst>
          </p:cNvPr>
          <p:cNvSpPr txBox="1"/>
          <p:nvPr/>
        </p:nvSpPr>
        <p:spPr>
          <a:xfrm>
            <a:off x="6096000" y="3039745"/>
            <a:ext cx="4277032" cy="328295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Локация в центральном парке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22EA0D-44E4-00CC-E361-5C4242306F03}"/>
              </a:ext>
            </a:extLst>
          </p:cNvPr>
          <p:cNvSpPr txBox="1"/>
          <p:nvPr/>
        </p:nvSpPr>
        <p:spPr>
          <a:xfrm>
            <a:off x="6096000" y="4929913"/>
            <a:ext cx="5291579" cy="605294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Локация вдоль ул. Братьев Жубановых, 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от просп. Абая и до ул. </a:t>
            </a:r>
            <a:r>
              <a:rPr lang="ru-RU" dirty="0" err="1">
                <a:solidFill>
                  <a:srgbClr val="000000"/>
                </a:solidFill>
              </a:rPr>
              <a:t>Ауэзова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2CE973-3968-5CE8-3FDC-088B624C04AC}"/>
              </a:ext>
            </a:extLst>
          </p:cNvPr>
          <p:cNvSpPr txBox="1"/>
          <p:nvPr/>
        </p:nvSpPr>
        <p:spPr>
          <a:xfrm>
            <a:off x="8446219" y="1735687"/>
            <a:ext cx="3287827" cy="1205458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Что респонденты предлагают построить?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Детский городок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Восстановить старый городок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Сквер с фонтаном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E4CE66-5E89-FAC8-B8FE-DA24D5D3A0E3}"/>
              </a:ext>
            </a:extLst>
          </p:cNvPr>
          <p:cNvSpPr txBox="1"/>
          <p:nvPr/>
        </p:nvSpPr>
        <p:spPr>
          <a:xfrm>
            <a:off x="6027176" y="1735687"/>
            <a:ext cx="2316724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Почему локация важна респондентам?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solidFill>
                  <a:srgbClr val="000000"/>
                </a:solidFill>
              </a:rPr>
              <a:t>Она связанна </a:t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1400" dirty="0">
                <a:solidFill>
                  <a:srgbClr val="000000"/>
                </a:solidFill>
              </a:rPr>
              <a:t>с определенными воспоминаниями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08FA74-83EC-4B03-7C1E-88D09785A1AF}"/>
              </a:ext>
            </a:extLst>
          </p:cNvPr>
          <p:cNvSpPr txBox="1"/>
          <p:nvPr/>
        </p:nvSpPr>
        <p:spPr>
          <a:xfrm>
            <a:off x="8446219" y="3408680"/>
            <a:ext cx="3377637" cy="1420902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Что респонденты предлагают построить?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Площадь с фонтаном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Детская/молодежная/спортивная площадка</a:t>
            </a: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Уличный кинотеатр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7F926A-B898-F979-098A-C0A61018C4FD}"/>
              </a:ext>
            </a:extLst>
          </p:cNvPr>
          <p:cNvSpPr txBox="1"/>
          <p:nvPr/>
        </p:nvSpPr>
        <p:spPr>
          <a:xfrm>
            <a:off x="6027176" y="3408680"/>
            <a:ext cx="2316724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Почему локация важна респондентам?</a:t>
            </a:r>
          </a:p>
          <a:p>
            <a:pPr>
              <a:spcAft>
                <a:spcPts val="600"/>
              </a:spcAft>
            </a:pPr>
            <a:r>
              <a:rPr lang="ru-RU" sz="1400" dirty="0">
                <a:solidFill>
                  <a:srgbClr val="000000"/>
                </a:solidFill>
              </a:rPr>
              <a:t>Тут часто гуляют</a:t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1400" dirty="0">
                <a:solidFill>
                  <a:srgbClr val="000000"/>
                </a:solidFill>
              </a:rPr>
              <a:t>с детьми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6D59D6F-D4F1-8942-BB02-B6B65D667899}"/>
              </a:ext>
            </a:extLst>
          </p:cNvPr>
          <p:cNvSpPr txBox="1"/>
          <p:nvPr/>
        </p:nvSpPr>
        <p:spPr>
          <a:xfrm>
            <a:off x="8446219" y="5601067"/>
            <a:ext cx="3377637" cy="774571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Что респонденты предлагают построить?</a:t>
            </a:r>
          </a:p>
          <a:p>
            <a:r>
              <a:rPr lang="ru-RU" sz="1400" dirty="0">
                <a:solidFill>
                  <a:srgbClr val="000000"/>
                </a:solidFill>
              </a:rPr>
              <a:t>Сквер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75ADB3-6AA9-D3BF-9347-B08D9A3A2030}"/>
              </a:ext>
            </a:extLst>
          </p:cNvPr>
          <p:cNvSpPr txBox="1"/>
          <p:nvPr/>
        </p:nvSpPr>
        <p:spPr>
          <a:xfrm>
            <a:off x="6022770" y="5601067"/>
            <a:ext cx="2316724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accent1"/>
                </a:solidFill>
              </a:rPr>
              <a:t>Почему локация важна респондентам?</a:t>
            </a:r>
          </a:p>
          <a:p>
            <a:r>
              <a:rPr lang="ru-RU" sz="1400" dirty="0">
                <a:solidFill>
                  <a:srgbClr val="000000"/>
                </a:solidFill>
              </a:rPr>
              <a:t>Живут рядом</a:t>
            </a:r>
          </a:p>
        </p:txBody>
      </p:sp>
      <p:pic>
        <p:nvPicPr>
          <p:cNvPr id="42" name="Рисунок 41" descr="Фигура органическое натуральное угла">
            <a:extLst>
              <a:ext uri="{FF2B5EF4-FFF2-40B4-BE49-F238E27FC236}">
                <a16:creationId xmlns:a16="http://schemas.microsoft.com/office/drawing/2014/main" id="{EC104994-9749-E35B-C7A9-AE476014D08D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" y="1"/>
            <a:ext cx="1445341" cy="1445341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01B695F5-00E4-BB28-3D32-DB84CB4BAEFB}"/>
              </a:ext>
            </a:extLst>
          </p:cNvPr>
          <p:cNvSpPr txBox="1"/>
          <p:nvPr/>
        </p:nvSpPr>
        <p:spPr>
          <a:xfrm>
            <a:off x="1651820" y="813308"/>
            <a:ext cx="351994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rgbClr val="000000"/>
                </a:solidFill>
              </a:rPr>
              <a:t>Выбранные жителями локации приняты к участию в опросе </a:t>
            </a:r>
            <a:r>
              <a:rPr lang="en-US" sz="1300" dirty="0">
                <a:solidFill>
                  <a:srgbClr val="000000"/>
                </a:solidFill>
              </a:rPr>
              <a:t>#2</a:t>
            </a:r>
            <a:r>
              <a:rPr lang="ru-RU" sz="1300" dirty="0">
                <a:solidFill>
                  <a:srgbClr val="000000"/>
                </a:solidFill>
              </a:rPr>
              <a:t>, в котором жители выскажут более детальные пожелания к их будущему облику.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1A0989-E066-E3F9-BF88-DA4FAFAA56D1}"/>
              </a:ext>
            </a:extLst>
          </p:cNvPr>
          <p:cNvSpPr txBox="1"/>
          <p:nvPr/>
        </p:nvSpPr>
        <p:spPr>
          <a:xfrm>
            <a:off x="415413" y="6416675"/>
            <a:ext cx="70251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rgbClr val="000000"/>
                </a:solidFill>
              </a:rPr>
              <a:t>Опрос проведен с 1 по 17 сентября.</a:t>
            </a:r>
          </a:p>
        </p:txBody>
      </p:sp>
    </p:spTree>
    <p:extLst>
      <p:ext uri="{BB962C8B-B14F-4D97-AF65-F5344CB8AC3E}">
        <p14:creationId xmlns:p14="http://schemas.microsoft.com/office/powerpoint/2010/main" val="330621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Рисунок 47" descr="Две фигуры органическое натуральное, заполненные с линиями">
            <a:extLst>
              <a:ext uri="{FF2B5EF4-FFF2-40B4-BE49-F238E27FC236}">
                <a16:creationId xmlns:a16="http://schemas.microsoft.com/office/drawing/2014/main" id="{66D8E9FD-0B49-0F08-69BF-02E621A2133B}"/>
              </a:ext>
            </a:extLst>
          </p:cNvPr>
          <p:cNvGrpSpPr/>
          <p:nvPr/>
        </p:nvGrpSpPr>
        <p:grpSpPr>
          <a:xfrm>
            <a:off x="-1572244" y="-473333"/>
            <a:ext cx="3144488" cy="1142695"/>
            <a:chOff x="1997965" y="4924577"/>
            <a:chExt cx="3144488" cy="11426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2" name="Полилиния: фигура 51">
              <a:extLst>
                <a:ext uri="{FF2B5EF4-FFF2-40B4-BE49-F238E27FC236}">
                  <a16:creationId xmlns:a16="http://schemas.microsoft.com/office/drawing/2014/main" id="{CB4D5B58-7A5C-2950-CC08-0004F795F60D}"/>
                </a:ext>
              </a:extLst>
            </p:cNvPr>
            <p:cNvSpPr/>
            <p:nvPr/>
          </p:nvSpPr>
          <p:spPr>
            <a:xfrm>
              <a:off x="5128861" y="5405628"/>
              <a:ext cx="13592" cy="180603"/>
            </a:xfrm>
            <a:custGeom>
              <a:avLst/>
              <a:gdLst>
                <a:gd name="connsiteX0" fmla="*/ 13592 w 13592"/>
                <a:gd name="connsiteY0" fmla="*/ 90297 h 180603"/>
                <a:gd name="connsiteX1" fmla="*/ 0 w 13592"/>
                <a:gd name="connsiteY1" fmla="*/ 0 h 180603"/>
                <a:gd name="connsiteX2" fmla="*/ 0 w 13592"/>
                <a:gd name="connsiteY2" fmla="*/ 180604 h 180603"/>
                <a:gd name="connsiteX3" fmla="*/ 13592 w 13592"/>
                <a:gd name="connsiteY3" fmla="*/ 90297 h 180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92" h="180603">
                  <a:moveTo>
                    <a:pt x="13592" y="90297"/>
                  </a:moveTo>
                  <a:cubicBezTo>
                    <a:pt x="13592" y="59284"/>
                    <a:pt x="8820" y="29099"/>
                    <a:pt x="0" y="0"/>
                  </a:cubicBezTo>
                  <a:lnTo>
                    <a:pt x="0" y="180604"/>
                  </a:lnTo>
                  <a:cubicBezTo>
                    <a:pt x="8811" y="151495"/>
                    <a:pt x="13592" y="121310"/>
                    <a:pt x="13592" y="9029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: фигура 52">
              <a:extLst>
                <a:ext uri="{FF2B5EF4-FFF2-40B4-BE49-F238E27FC236}">
                  <a16:creationId xmlns:a16="http://schemas.microsoft.com/office/drawing/2014/main" id="{28B4914D-0A62-A2CC-17AF-0814F7109BD4}"/>
                </a:ext>
              </a:extLst>
            </p:cNvPr>
            <p:cNvSpPr/>
            <p:nvPr/>
          </p:nvSpPr>
          <p:spPr>
            <a:xfrm>
              <a:off x="5012198" y="5230825"/>
              <a:ext cx="38100" cy="530190"/>
            </a:xfrm>
            <a:custGeom>
              <a:avLst/>
              <a:gdLst>
                <a:gd name="connsiteX0" fmla="*/ 38100 w 38100"/>
                <a:gd name="connsiteY0" fmla="*/ 492090 h 530190"/>
                <a:gd name="connsiteX1" fmla="*/ 38100 w 38100"/>
                <a:gd name="connsiteY1" fmla="*/ 38110 h 530190"/>
                <a:gd name="connsiteX2" fmla="*/ 0 w 38100"/>
                <a:gd name="connsiteY2" fmla="*/ 0 h 530190"/>
                <a:gd name="connsiteX3" fmla="*/ 0 w 38100"/>
                <a:gd name="connsiteY3" fmla="*/ 530190 h 530190"/>
                <a:gd name="connsiteX4" fmla="*/ 38100 w 38100"/>
                <a:gd name="connsiteY4" fmla="*/ 492090 h 5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30190">
                  <a:moveTo>
                    <a:pt x="38100" y="492090"/>
                  </a:moveTo>
                  <a:lnTo>
                    <a:pt x="38100" y="38110"/>
                  </a:lnTo>
                  <a:cubicBezTo>
                    <a:pt x="26346" y="24889"/>
                    <a:pt x="13669" y="12154"/>
                    <a:pt x="0" y="0"/>
                  </a:cubicBezTo>
                  <a:lnTo>
                    <a:pt x="0" y="530190"/>
                  </a:lnTo>
                  <a:cubicBezTo>
                    <a:pt x="13669" y="518046"/>
                    <a:pt x="26346" y="505301"/>
                    <a:pt x="38100" y="49209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: фигура 53">
              <a:extLst>
                <a:ext uri="{FF2B5EF4-FFF2-40B4-BE49-F238E27FC236}">
                  <a16:creationId xmlns:a16="http://schemas.microsoft.com/office/drawing/2014/main" id="{22C40199-62C8-6436-F44E-7980C518FAF2}"/>
                </a:ext>
              </a:extLst>
            </p:cNvPr>
            <p:cNvSpPr/>
            <p:nvPr/>
          </p:nvSpPr>
          <p:spPr>
            <a:xfrm>
              <a:off x="4895536" y="5152167"/>
              <a:ext cx="38100" cy="687524"/>
            </a:xfrm>
            <a:custGeom>
              <a:avLst/>
              <a:gdLst>
                <a:gd name="connsiteX0" fmla="*/ 38100 w 38100"/>
                <a:gd name="connsiteY0" fmla="*/ 666426 h 687524"/>
                <a:gd name="connsiteX1" fmla="*/ 38100 w 38100"/>
                <a:gd name="connsiteY1" fmla="*/ 21088 h 687524"/>
                <a:gd name="connsiteX2" fmla="*/ 0 w 38100"/>
                <a:gd name="connsiteY2" fmla="*/ 0 h 687524"/>
                <a:gd name="connsiteX3" fmla="*/ 0 w 38100"/>
                <a:gd name="connsiteY3" fmla="*/ 687524 h 687524"/>
                <a:gd name="connsiteX4" fmla="*/ 38100 w 38100"/>
                <a:gd name="connsiteY4" fmla="*/ 666426 h 687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87524">
                  <a:moveTo>
                    <a:pt x="38100" y="666426"/>
                  </a:moveTo>
                  <a:lnTo>
                    <a:pt x="38100" y="21088"/>
                  </a:lnTo>
                  <a:cubicBezTo>
                    <a:pt x="25832" y="13678"/>
                    <a:pt x="13097" y="6667"/>
                    <a:pt x="0" y="0"/>
                  </a:cubicBezTo>
                  <a:lnTo>
                    <a:pt x="0" y="687524"/>
                  </a:lnTo>
                  <a:cubicBezTo>
                    <a:pt x="13097" y="680847"/>
                    <a:pt x="25832" y="673837"/>
                    <a:pt x="38100" y="666426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: фигура 54">
              <a:extLst>
                <a:ext uri="{FF2B5EF4-FFF2-40B4-BE49-F238E27FC236}">
                  <a16:creationId xmlns:a16="http://schemas.microsoft.com/office/drawing/2014/main" id="{F33566E0-21AE-5796-E147-F4F3F6997746}"/>
                </a:ext>
              </a:extLst>
            </p:cNvPr>
            <p:cNvSpPr/>
            <p:nvPr/>
          </p:nvSpPr>
          <p:spPr>
            <a:xfrm>
              <a:off x="4778865" y="5106123"/>
              <a:ext cx="38100" cy="779602"/>
            </a:xfrm>
            <a:custGeom>
              <a:avLst/>
              <a:gdLst>
                <a:gd name="connsiteX0" fmla="*/ 38100 w 38100"/>
                <a:gd name="connsiteY0" fmla="*/ 767325 h 779602"/>
                <a:gd name="connsiteX1" fmla="*/ 38100 w 38100"/>
                <a:gd name="connsiteY1" fmla="*/ 12278 h 779602"/>
                <a:gd name="connsiteX2" fmla="*/ 0 w 38100"/>
                <a:gd name="connsiteY2" fmla="*/ 0 h 779602"/>
                <a:gd name="connsiteX3" fmla="*/ 0 w 38100"/>
                <a:gd name="connsiteY3" fmla="*/ 779602 h 779602"/>
                <a:gd name="connsiteX4" fmla="*/ 38100 w 38100"/>
                <a:gd name="connsiteY4" fmla="*/ 767325 h 779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79602">
                  <a:moveTo>
                    <a:pt x="38100" y="767325"/>
                  </a:moveTo>
                  <a:lnTo>
                    <a:pt x="38100" y="12278"/>
                  </a:lnTo>
                  <a:cubicBezTo>
                    <a:pt x="25651" y="7858"/>
                    <a:pt x="12925" y="3781"/>
                    <a:pt x="0" y="0"/>
                  </a:cubicBezTo>
                  <a:lnTo>
                    <a:pt x="0" y="779602"/>
                  </a:lnTo>
                  <a:cubicBezTo>
                    <a:pt x="12935" y="775821"/>
                    <a:pt x="25651" y="771744"/>
                    <a:pt x="38100" y="7673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Полилиния: фигура 55">
              <a:extLst>
                <a:ext uri="{FF2B5EF4-FFF2-40B4-BE49-F238E27FC236}">
                  <a16:creationId xmlns:a16="http://schemas.microsoft.com/office/drawing/2014/main" id="{F6C59BA5-28D2-A942-18B0-C972B935717D}"/>
                </a:ext>
              </a:extLst>
            </p:cNvPr>
            <p:cNvSpPr/>
            <p:nvPr/>
          </p:nvSpPr>
          <p:spPr>
            <a:xfrm>
              <a:off x="4662202" y="5081949"/>
              <a:ext cx="38100" cy="827932"/>
            </a:xfrm>
            <a:custGeom>
              <a:avLst/>
              <a:gdLst>
                <a:gd name="connsiteX0" fmla="*/ 38100 w 38100"/>
                <a:gd name="connsiteY0" fmla="*/ 822179 h 827932"/>
                <a:gd name="connsiteX1" fmla="*/ 38100 w 38100"/>
                <a:gd name="connsiteY1" fmla="*/ 5763 h 827932"/>
                <a:gd name="connsiteX2" fmla="*/ 0 w 38100"/>
                <a:gd name="connsiteY2" fmla="*/ 0 h 827932"/>
                <a:gd name="connsiteX3" fmla="*/ 0 w 38100"/>
                <a:gd name="connsiteY3" fmla="*/ 827932 h 827932"/>
                <a:gd name="connsiteX4" fmla="*/ 38100 w 38100"/>
                <a:gd name="connsiteY4" fmla="*/ 822179 h 82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27932">
                  <a:moveTo>
                    <a:pt x="38100" y="822179"/>
                  </a:moveTo>
                  <a:lnTo>
                    <a:pt x="38100" y="5763"/>
                  </a:lnTo>
                  <a:cubicBezTo>
                    <a:pt x="25565" y="3534"/>
                    <a:pt x="12840" y="1638"/>
                    <a:pt x="0" y="0"/>
                  </a:cubicBezTo>
                  <a:lnTo>
                    <a:pt x="0" y="827932"/>
                  </a:lnTo>
                  <a:cubicBezTo>
                    <a:pt x="12849" y="826303"/>
                    <a:pt x="25565" y="824417"/>
                    <a:pt x="38100" y="822179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Полилиния: фигура 56">
              <a:extLst>
                <a:ext uri="{FF2B5EF4-FFF2-40B4-BE49-F238E27FC236}">
                  <a16:creationId xmlns:a16="http://schemas.microsoft.com/office/drawing/2014/main" id="{57366A67-ED37-9232-414F-9AED17B8DD53}"/>
                </a:ext>
              </a:extLst>
            </p:cNvPr>
            <p:cNvSpPr/>
            <p:nvPr/>
          </p:nvSpPr>
          <p:spPr>
            <a:xfrm>
              <a:off x="4545540" y="5075453"/>
              <a:ext cx="38100" cy="840933"/>
            </a:xfrm>
            <a:custGeom>
              <a:avLst/>
              <a:gdLst>
                <a:gd name="connsiteX0" fmla="*/ 15269 w 38100"/>
                <a:gd name="connsiteY0" fmla="*/ 840934 h 840933"/>
                <a:gd name="connsiteX1" fmla="*/ 38100 w 38100"/>
                <a:gd name="connsiteY1" fmla="*/ 840515 h 840933"/>
                <a:gd name="connsiteX2" fmla="*/ 38100 w 38100"/>
                <a:gd name="connsiteY2" fmla="*/ 419 h 840933"/>
                <a:gd name="connsiteX3" fmla="*/ 15269 w 38100"/>
                <a:gd name="connsiteY3" fmla="*/ 0 h 840933"/>
                <a:gd name="connsiteX4" fmla="*/ 0 w 38100"/>
                <a:gd name="connsiteY4" fmla="*/ 276 h 840933"/>
                <a:gd name="connsiteX5" fmla="*/ 0 w 38100"/>
                <a:gd name="connsiteY5" fmla="*/ 840648 h 840933"/>
                <a:gd name="connsiteX6" fmla="*/ 15269 w 38100"/>
                <a:gd name="connsiteY6" fmla="*/ 840934 h 84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0" h="840933">
                  <a:moveTo>
                    <a:pt x="15269" y="840934"/>
                  </a:moveTo>
                  <a:cubicBezTo>
                    <a:pt x="22927" y="840934"/>
                    <a:pt x="30518" y="840724"/>
                    <a:pt x="38100" y="840515"/>
                  </a:cubicBezTo>
                  <a:lnTo>
                    <a:pt x="38100" y="419"/>
                  </a:lnTo>
                  <a:cubicBezTo>
                    <a:pt x="30518" y="210"/>
                    <a:pt x="22927" y="0"/>
                    <a:pt x="15269" y="0"/>
                  </a:cubicBezTo>
                  <a:cubicBezTo>
                    <a:pt x="10144" y="0"/>
                    <a:pt x="5086" y="181"/>
                    <a:pt x="0" y="276"/>
                  </a:cubicBezTo>
                  <a:lnTo>
                    <a:pt x="0" y="840648"/>
                  </a:lnTo>
                  <a:cubicBezTo>
                    <a:pt x="5086" y="840753"/>
                    <a:pt x="10144" y="840934"/>
                    <a:pt x="15269" y="84093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Полилиния: фигура 57">
              <a:extLst>
                <a:ext uri="{FF2B5EF4-FFF2-40B4-BE49-F238E27FC236}">
                  <a16:creationId xmlns:a16="http://schemas.microsoft.com/office/drawing/2014/main" id="{1981ED01-0AA1-ACCF-BEE7-D6D266B087B7}"/>
                </a:ext>
              </a:extLst>
            </p:cNvPr>
            <p:cNvSpPr/>
            <p:nvPr/>
          </p:nvSpPr>
          <p:spPr>
            <a:xfrm>
              <a:off x="4428878" y="5080987"/>
              <a:ext cx="38100" cy="829875"/>
            </a:xfrm>
            <a:custGeom>
              <a:avLst/>
              <a:gdLst>
                <a:gd name="connsiteX0" fmla="*/ 38100 w 38100"/>
                <a:gd name="connsiteY0" fmla="*/ 829875 h 829875"/>
                <a:gd name="connsiteX1" fmla="*/ 38100 w 38100"/>
                <a:gd name="connsiteY1" fmla="*/ 0 h 829875"/>
                <a:gd name="connsiteX2" fmla="*/ 0 w 38100"/>
                <a:gd name="connsiteY2" fmla="*/ 5477 h 829875"/>
                <a:gd name="connsiteX3" fmla="*/ 0 w 38100"/>
                <a:gd name="connsiteY3" fmla="*/ 824398 h 829875"/>
                <a:gd name="connsiteX4" fmla="*/ 38100 w 38100"/>
                <a:gd name="connsiteY4" fmla="*/ 829875 h 829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29875">
                  <a:moveTo>
                    <a:pt x="38100" y="829875"/>
                  </a:moveTo>
                  <a:lnTo>
                    <a:pt x="38100" y="0"/>
                  </a:lnTo>
                  <a:cubicBezTo>
                    <a:pt x="25241" y="1505"/>
                    <a:pt x="12554" y="3362"/>
                    <a:pt x="0" y="5477"/>
                  </a:cubicBezTo>
                  <a:lnTo>
                    <a:pt x="0" y="824398"/>
                  </a:lnTo>
                  <a:cubicBezTo>
                    <a:pt x="12554" y="826504"/>
                    <a:pt x="25241" y="828361"/>
                    <a:pt x="38100" y="82987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: фигура 58">
              <a:extLst>
                <a:ext uri="{FF2B5EF4-FFF2-40B4-BE49-F238E27FC236}">
                  <a16:creationId xmlns:a16="http://schemas.microsoft.com/office/drawing/2014/main" id="{9926C3E0-D306-8402-3B81-F04E66F3FA55}"/>
                </a:ext>
              </a:extLst>
            </p:cNvPr>
            <p:cNvSpPr/>
            <p:nvPr/>
          </p:nvSpPr>
          <p:spPr>
            <a:xfrm>
              <a:off x="4312206" y="5103990"/>
              <a:ext cx="38100" cy="783859"/>
            </a:xfrm>
            <a:custGeom>
              <a:avLst/>
              <a:gdLst>
                <a:gd name="connsiteX0" fmla="*/ 38100 w 38100"/>
                <a:gd name="connsiteY0" fmla="*/ 783860 h 783859"/>
                <a:gd name="connsiteX1" fmla="*/ 38100 w 38100"/>
                <a:gd name="connsiteY1" fmla="*/ 0 h 783859"/>
                <a:gd name="connsiteX2" fmla="*/ 0 w 38100"/>
                <a:gd name="connsiteY2" fmla="*/ 11782 h 783859"/>
                <a:gd name="connsiteX3" fmla="*/ 0 w 38100"/>
                <a:gd name="connsiteY3" fmla="*/ 772068 h 783859"/>
                <a:gd name="connsiteX4" fmla="*/ 38100 w 38100"/>
                <a:gd name="connsiteY4" fmla="*/ 783860 h 783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83859">
                  <a:moveTo>
                    <a:pt x="38100" y="783860"/>
                  </a:moveTo>
                  <a:lnTo>
                    <a:pt x="38100" y="0"/>
                  </a:lnTo>
                  <a:cubicBezTo>
                    <a:pt x="25184" y="3629"/>
                    <a:pt x="12449" y="7525"/>
                    <a:pt x="0" y="11782"/>
                  </a:cubicBezTo>
                  <a:lnTo>
                    <a:pt x="0" y="772068"/>
                  </a:lnTo>
                  <a:cubicBezTo>
                    <a:pt x="12449" y="776345"/>
                    <a:pt x="25184" y="780231"/>
                    <a:pt x="38100" y="78386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: фигура 59">
              <a:extLst>
                <a:ext uri="{FF2B5EF4-FFF2-40B4-BE49-F238E27FC236}">
                  <a16:creationId xmlns:a16="http://schemas.microsoft.com/office/drawing/2014/main" id="{DCEE4E5A-96EA-5BD3-1171-F50757A8C1CF}"/>
                </a:ext>
              </a:extLst>
            </p:cNvPr>
            <p:cNvSpPr/>
            <p:nvPr/>
          </p:nvSpPr>
          <p:spPr>
            <a:xfrm>
              <a:off x="4195544" y="5148367"/>
              <a:ext cx="38100" cy="695115"/>
            </a:xfrm>
            <a:custGeom>
              <a:avLst/>
              <a:gdLst>
                <a:gd name="connsiteX0" fmla="*/ 38100 w 38100"/>
                <a:gd name="connsiteY0" fmla="*/ 695115 h 695115"/>
                <a:gd name="connsiteX1" fmla="*/ 38100 w 38100"/>
                <a:gd name="connsiteY1" fmla="*/ 0 h 695115"/>
                <a:gd name="connsiteX2" fmla="*/ 0 w 38100"/>
                <a:gd name="connsiteY2" fmla="*/ 20507 h 695115"/>
                <a:gd name="connsiteX3" fmla="*/ 0 w 38100"/>
                <a:gd name="connsiteY3" fmla="*/ 674618 h 695115"/>
                <a:gd name="connsiteX4" fmla="*/ 38100 w 38100"/>
                <a:gd name="connsiteY4" fmla="*/ 695115 h 695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95115">
                  <a:moveTo>
                    <a:pt x="38100" y="695115"/>
                  </a:moveTo>
                  <a:lnTo>
                    <a:pt x="38100" y="0"/>
                  </a:lnTo>
                  <a:cubicBezTo>
                    <a:pt x="25003" y="6458"/>
                    <a:pt x="12306" y="13316"/>
                    <a:pt x="0" y="20507"/>
                  </a:cubicBezTo>
                  <a:lnTo>
                    <a:pt x="0" y="674618"/>
                  </a:lnTo>
                  <a:cubicBezTo>
                    <a:pt x="12306" y="681809"/>
                    <a:pt x="25003" y="688658"/>
                    <a:pt x="38100" y="69511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CD3111CC-ABBE-430A-E9F2-ECB68E1AD3F7}"/>
                </a:ext>
              </a:extLst>
            </p:cNvPr>
            <p:cNvSpPr/>
            <p:nvPr/>
          </p:nvSpPr>
          <p:spPr>
            <a:xfrm>
              <a:off x="4078882" y="5220328"/>
              <a:ext cx="38100" cy="551192"/>
            </a:xfrm>
            <a:custGeom>
              <a:avLst/>
              <a:gdLst>
                <a:gd name="connsiteX0" fmla="*/ 0 w 38100"/>
                <a:gd name="connsiteY0" fmla="*/ 21555 h 551192"/>
                <a:gd name="connsiteX1" fmla="*/ 0 w 38100"/>
                <a:gd name="connsiteY1" fmla="*/ 529638 h 551192"/>
                <a:gd name="connsiteX2" fmla="*/ 38100 w 38100"/>
                <a:gd name="connsiteY2" fmla="*/ 551193 h 551192"/>
                <a:gd name="connsiteX3" fmla="*/ 38100 w 38100"/>
                <a:gd name="connsiteY3" fmla="*/ 0 h 551192"/>
                <a:gd name="connsiteX4" fmla="*/ 0 w 38100"/>
                <a:gd name="connsiteY4" fmla="*/ 21555 h 551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51192">
                  <a:moveTo>
                    <a:pt x="0" y="21555"/>
                  </a:moveTo>
                  <a:lnTo>
                    <a:pt x="0" y="529638"/>
                  </a:lnTo>
                  <a:cubicBezTo>
                    <a:pt x="12945" y="536324"/>
                    <a:pt x="25660" y="543506"/>
                    <a:pt x="38100" y="551193"/>
                  </a:cubicBezTo>
                  <a:lnTo>
                    <a:pt x="38100" y="0"/>
                  </a:lnTo>
                  <a:cubicBezTo>
                    <a:pt x="25651" y="7687"/>
                    <a:pt x="12945" y="14869"/>
                    <a:pt x="0" y="2155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D4E63364-DF2B-4A35-F7AB-0F7445B31FE6}"/>
                </a:ext>
              </a:extLst>
            </p:cNvPr>
            <p:cNvSpPr/>
            <p:nvPr/>
          </p:nvSpPr>
          <p:spPr>
            <a:xfrm>
              <a:off x="3962219" y="5275287"/>
              <a:ext cx="38100" cy="441274"/>
            </a:xfrm>
            <a:custGeom>
              <a:avLst/>
              <a:gdLst>
                <a:gd name="connsiteX0" fmla="*/ 0 w 38100"/>
                <a:gd name="connsiteY0" fmla="*/ 11525 h 441274"/>
                <a:gd name="connsiteX1" fmla="*/ 0 w 38100"/>
                <a:gd name="connsiteY1" fmla="*/ 429749 h 441274"/>
                <a:gd name="connsiteX2" fmla="*/ 38100 w 38100"/>
                <a:gd name="connsiteY2" fmla="*/ 441274 h 441274"/>
                <a:gd name="connsiteX3" fmla="*/ 38100 w 38100"/>
                <a:gd name="connsiteY3" fmla="*/ 0 h 441274"/>
                <a:gd name="connsiteX4" fmla="*/ 0 w 38100"/>
                <a:gd name="connsiteY4" fmla="*/ 11525 h 441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441274">
                  <a:moveTo>
                    <a:pt x="0" y="11525"/>
                  </a:moveTo>
                  <a:lnTo>
                    <a:pt x="0" y="429749"/>
                  </a:lnTo>
                  <a:cubicBezTo>
                    <a:pt x="12830" y="433149"/>
                    <a:pt x="25537" y="436997"/>
                    <a:pt x="38100" y="441274"/>
                  </a:cubicBezTo>
                  <a:lnTo>
                    <a:pt x="38100" y="0"/>
                  </a:lnTo>
                  <a:cubicBezTo>
                    <a:pt x="25537" y="4277"/>
                    <a:pt x="12830" y="8125"/>
                    <a:pt x="0" y="11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: фигура 62">
              <a:extLst>
                <a:ext uri="{FF2B5EF4-FFF2-40B4-BE49-F238E27FC236}">
                  <a16:creationId xmlns:a16="http://schemas.microsoft.com/office/drawing/2014/main" id="{718FD40B-CE9D-AC8C-1EA1-645B6D1344D8}"/>
                </a:ext>
              </a:extLst>
            </p:cNvPr>
            <p:cNvSpPr/>
            <p:nvPr/>
          </p:nvSpPr>
          <p:spPr>
            <a:xfrm>
              <a:off x="3845557" y="5301948"/>
              <a:ext cx="38100" cy="387934"/>
            </a:xfrm>
            <a:custGeom>
              <a:avLst/>
              <a:gdLst>
                <a:gd name="connsiteX0" fmla="*/ 0 w 38100"/>
                <a:gd name="connsiteY0" fmla="*/ 3305 h 387934"/>
                <a:gd name="connsiteX1" fmla="*/ 0 w 38100"/>
                <a:gd name="connsiteY1" fmla="*/ 384639 h 387934"/>
                <a:gd name="connsiteX2" fmla="*/ 38100 w 38100"/>
                <a:gd name="connsiteY2" fmla="*/ 387934 h 387934"/>
                <a:gd name="connsiteX3" fmla="*/ 38100 w 38100"/>
                <a:gd name="connsiteY3" fmla="*/ 0 h 387934"/>
                <a:gd name="connsiteX4" fmla="*/ 0 w 38100"/>
                <a:gd name="connsiteY4" fmla="*/ 3305 h 38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87934">
                  <a:moveTo>
                    <a:pt x="0" y="3305"/>
                  </a:moveTo>
                  <a:lnTo>
                    <a:pt x="0" y="384639"/>
                  </a:lnTo>
                  <a:cubicBezTo>
                    <a:pt x="12754" y="385344"/>
                    <a:pt x="25460" y="386401"/>
                    <a:pt x="38100" y="387934"/>
                  </a:cubicBezTo>
                  <a:lnTo>
                    <a:pt x="38100" y="0"/>
                  </a:lnTo>
                  <a:cubicBezTo>
                    <a:pt x="25460" y="1543"/>
                    <a:pt x="12754" y="2600"/>
                    <a:pt x="0" y="330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0396EC75-6740-5C7B-D8C4-0F2C08A35220}"/>
                </a:ext>
              </a:extLst>
            </p:cNvPr>
            <p:cNvSpPr/>
            <p:nvPr/>
          </p:nvSpPr>
          <p:spPr>
            <a:xfrm>
              <a:off x="3728886" y="5300110"/>
              <a:ext cx="38100" cy="391629"/>
            </a:xfrm>
            <a:custGeom>
              <a:avLst/>
              <a:gdLst>
                <a:gd name="connsiteX0" fmla="*/ 0 w 38100"/>
                <a:gd name="connsiteY0" fmla="*/ 0 h 391629"/>
                <a:gd name="connsiteX1" fmla="*/ 0 w 38100"/>
                <a:gd name="connsiteY1" fmla="*/ 391630 h 391629"/>
                <a:gd name="connsiteX2" fmla="*/ 38100 w 38100"/>
                <a:gd name="connsiteY2" fmla="*/ 387448 h 391629"/>
                <a:gd name="connsiteX3" fmla="*/ 38100 w 38100"/>
                <a:gd name="connsiteY3" fmla="*/ 4172 h 391629"/>
                <a:gd name="connsiteX4" fmla="*/ 0 w 38100"/>
                <a:gd name="connsiteY4" fmla="*/ 0 h 39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391629">
                  <a:moveTo>
                    <a:pt x="0" y="0"/>
                  </a:moveTo>
                  <a:lnTo>
                    <a:pt x="0" y="391630"/>
                  </a:lnTo>
                  <a:cubicBezTo>
                    <a:pt x="12621" y="389801"/>
                    <a:pt x="25337" y="388458"/>
                    <a:pt x="38100" y="387448"/>
                  </a:cubicBezTo>
                  <a:lnTo>
                    <a:pt x="38100" y="4172"/>
                  </a:lnTo>
                  <a:cubicBezTo>
                    <a:pt x="25337" y="3172"/>
                    <a:pt x="12621" y="1829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: фигура 64">
              <a:extLst>
                <a:ext uri="{FF2B5EF4-FFF2-40B4-BE49-F238E27FC236}">
                  <a16:creationId xmlns:a16="http://schemas.microsoft.com/office/drawing/2014/main" id="{B4053427-3297-E7B9-BB68-02DF2284AB56}"/>
                </a:ext>
              </a:extLst>
            </p:cNvPr>
            <p:cNvSpPr/>
            <p:nvPr/>
          </p:nvSpPr>
          <p:spPr>
            <a:xfrm>
              <a:off x="3612223" y="5270563"/>
              <a:ext cx="38100" cy="450723"/>
            </a:xfrm>
            <a:custGeom>
              <a:avLst/>
              <a:gdLst>
                <a:gd name="connsiteX0" fmla="*/ 0 w 38100"/>
                <a:gd name="connsiteY0" fmla="*/ 0 h 450723"/>
                <a:gd name="connsiteX1" fmla="*/ 0 w 38100"/>
                <a:gd name="connsiteY1" fmla="*/ 450723 h 450723"/>
                <a:gd name="connsiteX2" fmla="*/ 38100 w 38100"/>
                <a:gd name="connsiteY2" fmla="*/ 438122 h 450723"/>
                <a:gd name="connsiteX3" fmla="*/ 38100 w 38100"/>
                <a:gd name="connsiteY3" fmla="*/ 12602 h 450723"/>
                <a:gd name="connsiteX4" fmla="*/ 0 w 38100"/>
                <a:gd name="connsiteY4" fmla="*/ 0 h 450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450723">
                  <a:moveTo>
                    <a:pt x="0" y="0"/>
                  </a:moveTo>
                  <a:lnTo>
                    <a:pt x="0" y="450723"/>
                  </a:lnTo>
                  <a:cubicBezTo>
                    <a:pt x="12554" y="446122"/>
                    <a:pt x="25232" y="441846"/>
                    <a:pt x="38100" y="438122"/>
                  </a:cubicBezTo>
                  <a:lnTo>
                    <a:pt x="38100" y="12602"/>
                  </a:lnTo>
                  <a:cubicBezTo>
                    <a:pt x="25232" y="8877"/>
                    <a:pt x="12554" y="4601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: фигура 65">
              <a:extLst>
                <a:ext uri="{FF2B5EF4-FFF2-40B4-BE49-F238E27FC236}">
                  <a16:creationId xmlns:a16="http://schemas.microsoft.com/office/drawing/2014/main" id="{8803A15B-1DD3-EBC8-D0CD-BFBE66809828}"/>
                </a:ext>
              </a:extLst>
            </p:cNvPr>
            <p:cNvSpPr/>
            <p:nvPr/>
          </p:nvSpPr>
          <p:spPr>
            <a:xfrm>
              <a:off x="3495561" y="5211813"/>
              <a:ext cx="38100" cy="568223"/>
            </a:xfrm>
            <a:custGeom>
              <a:avLst/>
              <a:gdLst>
                <a:gd name="connsiteX0" fmla="*/ 0 w 38100"/>
                <a:gd name="connsiteY0" fmla="*/ 0 h 568223"/>
                <a:gd name="connsiteX1" fmla="*/ 0 w 38100"/>
                <a:gd name="connsiteY1" fmla="*/ 568223 h 568223"/>
                <a:gd name="connsiteX2" fmla="*/ 38100 w 38100"/>
                <a:gd name="connsiteY2" fmla="*/ 545192 h 568223"/>
                <a:gd name="connsiteX3" fmla="*/ 38100 w 38100"/>
                <a:gd name="connsiteY3" fmla="*/ 23031 h 568223"/>
                <a:gd name="connsiteX4" fmla="*/ 0 w 38100"/>
                <a:gd name="connsiteY4" fmla="*/ 0 h 5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568223">
                  <a:moveTo>
                    <a:pt x="0" y="0"/>
                  </a:moveTo>
                  <a:lnTo>
                    <a:pt x="0" y="568223"/>
                  </a:lnTo>
                  <a:cubicBezTo>
                    <a:pt x="12411" y="560041"/>
                    <a:pt x="25108" y="552345"/>
                    <a:pt x="38100" y="545192"/>
                  </a:cubicBezTo>
                  <a:lnTo>
                    <a:pt x="38100" y="23031"/>
                  </a:lnTo>
                  <a:cubicBezTo>
                    <a:pt x="25108" y="15878"/>
                    <a:pt x="12411" y="8182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Полилиния: фигура 66">
              <a:extLst>
                <a:ext uri="{FF2B5EF4-FFF2-40B4-BE49-F238E27FC236}">
                  <a16:creationId xmlns:a16="http://schemas.microsoft.com/office/drawing/2014/main" id="{199C4471-1F8C-00D1-B1D4-409555905FC6}"/>
                </a:ext>
              </a:extLst>
            </p:cNvPr>
            <p:cNvSpPr/>
            <p:nvPr/>
          </p:nvSpPr>
          <p:spPr>
            <a:xfrm>
              <a:off x="3378890" y="5116268"/>
              <a:ext cx="38100" cy="759304"/>
            </a:xfrm>
            <a:custGeom>
              <a:avLst/>
              <a:gdLst>
                <a:gd name="connsiteX0" fmla="*/ 0 w 38100"/>
                <a:gd name="connsiteY0" fmla="*/ 0 h 759304"/>
                <a:gd name="connsiteX1" fmla="*/ 0 w 38100"/>
                <a:gd name="connsiteY1" fmla="*/ 759304 h 759304"/>
                <a:gd name="connsiteX2" fmla="*/ 38100 w 38100"/>
                <a:gd name="connsiteY2" fmla="*/ 726176 h 759304"/>
                <a:gd name="connsiteX3" fmla="*/ 38100 w 38100"/>
                <a:gd name="connsiteY3" fmla="*/ 33137 h 759304"/>
                <a:gd name="connsiteX4" fmla="*/ 0 w 38100"/>
                <a:gd name="connsiteY4" fmla="*/ 0 h 75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759304">
                  <a:moveTo>
                    <a:pt x="0" y="0"/>
                  </a:moveTo>
                  <a:lnTo>
                    <a:pt x="0" y="759304"/>
                  </a:lnTo>
                  <a:cubicBezTo>
                    <a:pt x="13202" y="748579"/>
                    <a:pt x="26032" y="737606"/>
                    <a:pt x="38100" y="726176"/>
                  </a:cubicBezTo>
                  <a:lnTo>
                    <a:pt x="38100" y="33137"/>
                  </a:lnTo>
                  <a:cubicBezTo>
                    <a:pt x="26032" y="21707"/>
                    <a:pt x="13211" y="10735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: фигура 67">
              <a:extLst>
                <a:ext uri="{FF2B5EF4-FFF2-40B4-BE49-F238E27FC236}">
                  <a16:creationId xmlns:a16="http://schemas.microsoft.com/office/drawing/2014/main" id="{0ACA1C54-770A-A0D3-7B00-1228C646DA4A}"/>
                </a:ext>
              </a:extLst>
            </p:cNvPr>
            <p:cNvSpPr/>
            <p:nvPr/>
          </p:nvSpPr>
          <p:spPr>
            <a:xfrm>
              <a:off x="3262227" y="5038467"/>
              <a:ext cx="38100" cy="914923"/>
            </a:xfrm>
            <a:custGeom>
              <a:avLst/>
              <a:gdLst>
                <a:gd name="connsiteX0" fmla="*/ 0 w 38100"/>
                <a:gd name="connsiteY0" fmla="*/ 0 h 914923"/>
                <a:gd name="connsiteX1" fmla="*/ 0 w 38100"/>
                <a:gd name="connsiteY1" fmla="*/ 914924 h 914923"/>
                <a:gd name="connsiteX2" fmla="*/ 38100 w 38100"/>
                <a:gd name="connsiteY2" fmla="*/ 892816 h 914923"/>
                <a:gd name="connsiteX3" fmla="*/ 38100 w 38100"/>
                <a:gd name="connsiteY3" fmla="*/ 22108 h 914923"/>
                <a:gd name="connsiteX4" fmla="*/ 0 w 38100"/>
                <a:gd name="connsiteY4" fmla="*/ 0 h 91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914923">
                  <a:moveTo>
                    <a:pt x="0" y="0"/>
                  </a:moveTo>
                  <a:lnTo>
                    <a:pt x="0" y="914924"/>
                  </a:lnTo>
                  <a:cubicBezTo>
                    <a:pt x="13040" y="907856"/>
                    <a:pt x="25708" y="900446"/>
                    <a:pt x="38100" y="892816"/>
                  </a:cubicBezTo>
                  <a:lnTo>
                    <a:pt x="38100" y="22108"/>
                  </a:lnTo>
                  <a:cubicBezTo>
                    <a:pt x="25698" y="14468"/>
                    <a:pt x="13040" y="7067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Полилиния: фигура 68">
              <a:extLst>
                <a:ext uri="{FF2B5EF4-FFF2-40B4-BE49-F238E27FC236}">
                  <a16:creationId xmlns:a16="http://schemas.microsoft.com/office/drawing/2014/main" id="{F24179A6-B831-2116-CAF9-89BC788117A1}"/>
                </a:ext>
              </a:extLst>
            </p:cNvPr>
            <p:cNvSpPr/>
            <p:nvPr/>
          </p:nvSpPr>
          <p:spPr>
            <a:xfrm>
              <a:off x="3145565" y="4985927"/>
              <a:ext cx="38100" cy="1019994"/>
            </a:xfrm>
            <a:custGeom>
              <a:avLst/>
              <a:gdLst>
                <a:gd name="connsiteX0" fmla="*/ 0 w 38100"/>
                <a:gd name="connsiteY0" fmla="*/ 0 h 1019994"/>
                <a:gd name="connsiteX1" fmla="*/ 0 w 38100"/>
                <a:gd name="connsiteY1" fmla="*/ 1019994 h 1019994"/>
                <a:gd name="connsiteX2" fmla="*/ 38100 w 38100"/>
                <a:gd name="connsiteY2" fmla="*/ 1005011 h 1019994"/>
                <a:gd name="connsiteX3" fmla="*/ 38100 w 38100"/>
                <a:gd name="connsiteY3" fmla="*/ 14973 h 1019994"/>
                <a:gd name="connsiteX4" fmla="*/ 0 w 38100"/>
                <a:gd name="connsiteY4" fmla="*/ 0 h 101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19994">
                  <a:moveTo>
                    <a:pt x="0" y="0"/>
                  </a:moveTo>
                  <a:lnTo>
                    <a:pt x="0" y="1019994"/>
                  </a:lnTo>
                  <a:cubicBezTo>
                    <a:pt x="12916" y="1015260"/>
                    <a:pt x="25603" y="1010241"/>
                    <a:pt x="38100" y="1005011"/>
                  </a:cubicBezTo>
                  <a:lnTo>
                    <a:pt x="38100" y="14973"/>
                  </a:lnTo>
                  <a:cubicBezTo>
                    <a:pt x="25603" y="9754"/>
                    <a:pt x="12916" y="4734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3A991218-68E2-4ED1-12FD-C902A4CFB7CE}"/>
                </a:ext>
              </a:extLst>
            </p:cNvPr>
            <p:cNvSpPr/>
            <p:nvPr/>
          </p:nvSpPr>
          <p:spPr>
            <a:xfrm>
              <a:off x="3028893" y="4951504"/>
              <a:ext cx="38100" cy="1088840"/>
            </a:xfrm>
            <a:custGeom>
              <a:avLst/>
              <a:gdLst>
                <a:gd name="connsiteX0" fmla="*/ 0 w 38100"/>
                <a:gd name="connsiteY0" fmla="*/ 0 h 1088840"/>
                <a:gd name="connsiteX1" fmla="*/ 0 w 38100"/>
                <a:gd name="connsiteY1" fmla="*/ 1088841 h 1088840"/>
                <a:gd name="connsiteX2" fmla="*/ 38100 w 38100"/>
                <a:gd name="connsiteY2" fmla="*/ 1079345 h 1088840"/>
                <a:gd name="connsiteX3" fmla="*/ 38100 w 38100"/>
                <a:gd name="connsiteY3" fmla="*/ 9487 h 1088840"/>
                <a:gd name="connsiteX4" fmla="*/ 0 w 38100"/>
                <a:gd name="connsiteY4" fmla="*/ 0 h 108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88840">
                  <a:moveTo>
                    <a:pt x="0" y="0"/>
                  </a:moveTo>
                  <a:lnTo>
                    <a:pt x="0" y="1088841"/>
                  </a:lnTo>
                  <a:cubicBezTo>
                    <a:pt x="12830" y="1085879"/>
                    <a:pt x="25565" y="1082764"/>
                    <a:pt x="38100" y="1079345"/>
                  </a:cubicBezTo>
                  <a:lnTo>
                    <a:pt x="38100" y="9487"/>
                  </a:lnTo>
                  <a:cubicBezTo>
                    <a:pt x="25565" y="6077"/>
                    <a:pt x="12840" y="2962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: фигура 70">
              <a:extLst>
                <a:ext uri="{FF2B5EF4-FFF2-40B4-BE49-F238E27FC236}">
                  <a16:creationId xmlns:a16="http://schemas.microsoft.com/office/drawing/2014/main" id="{8C2AA47A-DA4F-A59F-E409-D9A40BC84FC7}"/>
                </a:ext>
              </a:extLst>
            </p:cNvPr>
            <p:cNvSpPr/>
            <p:nvPr/>
          </p:nvSpPr>
          <p:spPr>
            <a:xfrm>
              <a:off x="2912231" y="4931625"/>
              <a:ext cx="38100" cy="1128607"/>
            </a:xfrm>
            <a:custGeom>
              <a:avLst/>
              <a:gdLst>
                <a:gd name="connsiteX0" fmla="*/ 0 w 38100"/>
                <a:gd name="connsiteY0" fmla="*/ 0 h 1128607"/>
                <a:gd name="connsiteX1" fmla="*/ 0 w 38100"/>
                <a:gd name="connsiteY1" fmla="*/ 1128608 h 1128607"/>
                <a:gd name="connsiteX2" fmla="*/ 38100 w 38100"/>
                <a:gd name="connsiteY2" fmla="*/ 1123569 h 1128607"/>
                <a:gd name="connsiteX3" fmla="*/ 38100 w 38100"/>
                <a:gd name="connsiteY3" fmla="*/ 5029 h 1128607"/>
                <a:gd name="connsiteX4" fmla="*/ 0 w 38100"/>
                <a:gd name="connsiteY4" fmla="*/ 0 h 1128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28607">
                  <a:moveTo>
                    <a:pt x="0" y="0"/>
                  </a:moveTo>
                  <a:lnTo>
                    <a:pt x="0" y="1128608"/>
                  </a:lnTo>
                  <a:cubicBezTo>
                    <a:pt x="12811" y="1127151"/>
                    <a:pt x="25498" y="1125465"/>
                    <a:pt x="38100" y="1123569"/>
                  </a:cubicBezTo>
                  <a:lnTo>
                    <a:pt x="38100" y="5029"/>
                  </a:lnTo>
                  <a:cubicBezTo>
                    <a:pt x="25508" y="3134"/>
                    <a:pt x="12811" y="1457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: фигура 71">
              <a:extLst>
                <a:ext uri="{FF2B5EF4-FFF2-40B4-BE49-F238E27FC236}">
                  <a16:creationId xmlns:a16="http://schemas.microsoft.com/office/drawing/2014/main" id="{94CF7F94-C02A-557F-1F17-BB8377D0367A}"/>
                </a:ext>
              </a:extLst>
            </p:cNvPr>
            <p:cNvSpPr/>
            <p:nvPr/>
          </p:nvSpPr>
          <p:spPr>
            <a:xfrm>
              <a:off x="2795569" y="4924577"/>
              <a:ext cx="38100" cy="1142695"/>
            </a:xfrm>
            <a:custGeom>
              <a:avLst/>
              <a:gdLst>
                <a:gd name="connsiteX0" fmla="*/ 0 w 38100"/>
                <a:gd name="connsiteY0" fmla="*/ 0 h 1142695"/>
                <a:gd name="connsiteX1" fmla="*/ 0 w 38100"/>
                <a:gd name="connsiteY1" fmla="*/ 1142695 h 1142695"/>
                <a:gd name="connsiteX2" fmla="*/ 38100 w 38100"/>
                <a:gd name="connsiteY2" fmla="*/ 1141876 h 1142695"/>
                <a:gd name="connsiteX3" fmla="*/ 38100 w 38100"/>
                <a:gd name="connsiteY3" fmla="*/ 819 h 1142695"/>
                <a:gd name="connsiteX4" fmla="*/ 0 w 38100"/>
                <a:gd name="connsiteY4" fmla="*/ 0 h 1142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42695">
                  <a:moveTo>
                    <a:pt x="0" y="0"/>
                  </a:moveTo>
                  <a:lnTo>
                    <a:pt x="0" y="1142695"/>
                  </a:lnTo>
                  <a:cubicBezTo>
                    <a:pt x="12764" y="1142619"/>
                    <a:pt x="25489" y="1142390"/>
                    <a:pt x="38100" y="1141876"/>
                  </a:cubicBezTo>
                  <a:lnTo>
                    <a:pt x="38100" y="819"/>
                  </a:lnTo>
                  <a:cubicBezTo>
                    <a:pt x="25489" y="305"/>
                    <a:pt x="12773" y="76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: фигура 72">
              <a:extLst>
                <a:ext uri="{FF2B5EF4-FFF2-40B4-BE49-F238E27FC236}">
                  <a16:creationId xmlns:a16="http://schemas.microsoft.com/office/drawing/2014/main" id="{B13582CC-E4CD-734D-CFE5-2A9B43168259}"/>
                </a:ext>
              </a:extLst>
            </p:cNvPr>
            <p:cNvSpPr/>
            <p:nvPr/>
          </p:nvSpPr>
          <p:spPr>
            <a:xfrm>
              <a:off x="2678907" y="4926863"/>
              <a:ext cx="38100" cy="1138123"/>
            </a:xfrm>
            <a:custGeom>
              <a:avLst/>
              <a:gdLst>
                <a:gd name="connsiteX0" fmla="*/ 0 w 38100"/>
                <a:gd name="connsiteY0" fmla="*/ 3162 h 1138123"/>
                <a:gd name="connsiteX1" fmla="*/ 0 w 38100"/>
                <a:gd name="connsiteY1" fmla="*/ 1134970 h 1138123"/>
                <a:gd name="connsiteX2" fmla="*/ 38100 w 38100"/>
                <a:gd name="connsiteY2" fmla="*/ 1138123 h 1138123"/>
                <a:gd name="connsiteX3" fmla="*/ 38100 w 38100"/>
                <a:gd name="connsiteY3" fmla="*/ 0 h 1138123"/>
                <a:gd name="connsiteX4" fmla="*/ 0 w 38100"/>
                <a:gd name="connsiteY4" fmla="*/ 3162 h 113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38123">
                  <a:moveTo>
                    <a:pt x="0" y="3162"/>
                  </a:moveTo>
                  <a:lnTo>
                    <a:pt x="0" y="1134970"/>
                  </a:lnTo>
                  <a:cubicBezTo>
                    <a:pt x="12611" y="1136237"/>
                    <a:pt x="25308" y="1137295"/>
                    <a:pt x="38100" y="1138123"/>
                  </a:cubicBezTo>
                  <a:lnTo>
                    <a:pt x="38100" y="0"/>
                  </a:lnTo>
                  <a:cubicBezTo>
                    <a:pt x="25298" y="829"/>
                    <a:pt x="12602" y="1896"/>
                    <a:pt x="0" y="31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Полилиния: фигура 73">
              <a:extLst>
                <a:ext uri="{FF2B5EF4-FFF2-40B4-BE49-F238E27FC236}">
                  <a16:creationId xmlns:a16="http://schemas.microsoft.com/office/drawing/2014/main" id="{10AC55D7-EDDD-748C-FFA3-F29273342FC8}"/>
                </a:ext>
              </a:extLst>
            </p:cNvPr>
            <p:cNvSpPr/>
            <p:nvPr/>
          </p:nvSpPr>
          <p:spPr>
            <a:xfrm>
              <a:off x="2562245" y="4940855"/>
              <a:ext cx="38100" cy="1110138"/>
            </a:xfrm>
            <a:custGeom>
              <a:avLst/>
              <a:gdLst>
                <a:gd name="connsiteX0" fmla="*/ 0 w 38100"/>
                <a:gd name="connsiteY0" fmla="*/ 7458 h 1110138"/>
                <a:gd name="connsiteX1" fmla="*/ 0 w 38100"/>
                <a:gd name="connsiteY1" fmla="*/ 1102681 h 1110138"/>
                <a:gd name="connsiteX2" fmla="*/ 38100 w 38100"/>
                <a:gd name="connsiteY2" fmla="*/ 1110139 h 1110138"/>
                <a:gd name="connsiteX3" fmla="*/ 38100 w 38100"/>
                <a:gd name="connsiteY3" fmla="*/ 0 h 1110138"/>
                <a:gd name="connsiteX4" fmla="*/ 0 w 38100"/>
                <a:gd name="connsiteY4" fmla="*/ 7458 h 1110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110138">
                  <a:moveTo>
                    <a:pt x="0" y="7458"/>
                  </a:moveTo>
                  <a:lnTo>
                    <a:pt x="0" y="1102681"/>
                  </a:lnTo>
                  <a:cubicBezTo>
                    <a:pt x="12573" y="1105395"/>
                    <a:pt x="25279" y="1107872"/>
                    <a:pt x="38100" y="1110139"/>
                  </a:cubicBezTo>
                  <a:lnTo>
                    <a:pt x="38100" y="0"/>
                  </a:lnTo>
                  <a:cubicBezTo>
                    <a:pt x="25270" y="2267"/>
                    <a:pt x="12573" y="4743"/>
                    <a:pt x="0" y="745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: фигура 74">
              <a:extLst>
                <a:ext uri="{FF2B5EF4-FFF2-40B4-BE49-F238E27FC236}">
                  <a16:creationId xmlns:a16="http://schemas.microsoft.com/office/drawing/2014/main" id="{D4594287-99C9-9FAA-261D-6CC85EC956CC}"/>
                </a:ext>
              </a:extLst>
            </p:cNvPr>
            <p:cNvSpPr/>
            <p:nvPr/>
          </p:nvSpPr>
          <p:spPr>
            <a:xfrm>
              <a:off x="2445573" y="4968516"/>
              <a:ext cx="38100" cy="1054817"/>
            </a:xfrm>
            <a:custGeom>
              <a:avLst/>
              <a:gdLst>
                <a:gd name="connsiteX0" fmla="*/ 0 w 38100"/>
                <a:gd name="connsiteY0" fmla="*/ 12344 h 1054817"/>
                <a:gd name="connsiteX1" fmla="*/ 0 w 38100"/>
                <a:gd name="connsiteY1" fmla="*/ 1042473 h 1054817"/>
                <a:gd name="connsiteX2" fmla="*/ 38100 w 38100"/>
                <a:gd name="connsiteY2" fmla="*/ 1054818 h 1054817"/>
                <a:gd name="connsiteX3" fmla="*/ 38100 w 38100"/>
                <a:gd name="connsiteY3" fmla="*/ 0 h 1054817"/>
                <a:gd name="connsiteX4" fmla="*/ 0 w 38100"/>
                <a:gd name="connsiteY4" fmla="*/ 12344 h 1054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1054817">
                  <a:moveTo>
                    <a:pt x="0" y="12344"/>
                  </a:moveTo>
                  <a:lnTo>
                    <a:pt x="0" y="1042473"/>
                  </a:lnTo>
                  <a:cubicBezTo>
                    <a:pt x="12506" y="1046836"/>
                    <a:pt x="25232" y="1050922"/>
                    <a:pt x="38100" y="1054818"/>
                  </a:cubicBezTo>
                  <a:lnTo>
                    <a:pt x="38100" y="0"/>
                  </a:lnTo>
                  <a:cubicBezTo>
                    <a:pt x="25232" y="3896"/>
                    <a:pt x="12516" y="7982"/>
                    <a:pt x="0" y="12344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: фигура 75">
              <a:extLst>
                <a:ext uri="{FF2B5EF4-FFF2-40B4-BE49-F238E27FC236}">
                  <a16:creationId xmlns:a16="http://schemas.microsoft.com/office/drawing/2014/main" id="{62713A3E-DFD7-540A-C8BC-AB9B010AA9D3}"/>
                </a:ext>
              </a:extLst>
            </p:cNvPr>
            <p:cNvSpPr/>
            <p:nvPr/>
          </p:nvSpPr>
          <p:spPr>
            <a:xfrm>
              <a:off x="2328911" y="5012521"/>
              <a:ext cx="38100" cy="966787"/>
            </a:xfrm>
            <a:custGeom>
              <a:avLst/>
              <a:gdLst>
                <a:gd name="connsiteX0" fmla="*/ 0 w 38100"/>
                <a:gd name="connsiteY0" fmla="*/ 18555 h 966787"/>
                <a:gd name="connsiteX1" fmla="*/ 0 w 38100"/>
                <a:gd name="connsiteY1" fmla="*/ 948242 h 966787"/>
                <a:gd name="connsiteX2" fmla="*/ 38100 w 38100"/>
                <a:gd name="connsiteY2" fmla="*/ 966788 h 966787"/>
                <a:gd name="connsiteX3" fmla="*/ 38100 w 38100"/>
                <a:gd name="connsiteY3" fmla="*/ 0 h 966787"/>
                <a:gd name="connsiteX4" fmla="*/ 0 w 38100"/>
                <a:gd name="connsiteY4" fmla="*/ 18555 h 966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966787">
                  <a:moveTo>
                    <a:pt x="0" y="18555"/>
                  </a:moveTo>
                  <a:lnTo>
                    <a:pt x="0" y="948242"/>
                  </a:lnTo>
                  <a:cubicBezTo>
                    <a:pt x="12440" y="954681"/>
                    <a:pt x="25136" y="960872"/>
                    <a:pt x="38100" y="966788"/>
                  </a:cubicBezTo>
                  <a:lnTo>
                    <a:pt x="38100" y="0"/>
                  </a:lnTo>
                  <a:cubicBezTo>
                    <a:pt x="25136" y="5934"/>
                    <a:pt x="12440" y="12116"/>
                    <a:pt x="0" y="1855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: фигура 76">
              <a:extLst>
                <a:ext uri="{FF2B5EF4-FFF2-40B4-BE49-F238E27FC236}">
                  <a16:creationId xmlns:a16="http://schemas.microsoft.com/office/drawing/2014/main" id="{4E755D5B-F9DE-6D07-C0AB-6419DD68DB5D}"/>
                </a:ext>
              </a:extLst>
            </p:cNvPr>
            <p:cNvSpPr/>
            <p:nvPr/>
          </p:nvSpPr>
          <p:spPr>
            <a:xfrm>
              <a:off x="2212248" y="5077463"/>
              <a:ext cx="38100" cy="836933"/>
            </a:xfrm>
            <a:custGeom>
              <a:avLst/>
              <a:gdLst>
                <a:gd name="connsiteX0" fmla="*/ 0 w 38100"/>
                <a:gd name="connsiteY0" fmla="*/ 27451 h 836933"/>
                <a:gd name="connsiteX1" fmla="*/ 0 w 38100"/>
                <a:gd name="connsiteY1" fmla="*/ 809482 h 836933"/>
                <a:gd name="connsiteX2" fmla="*/ 38100 w 38100"/>
                <a:gd name="connsiteY2" fmla="*/ 836933 h 836933"/>
                <a:gd name="connsiteX3" fmla="*/ 38100 w 38100"/>
                <a:gd name="connsiteY3" fmla="*/ 0 h 836933"/>
                <a:gd name="connsiteX4" fmla="*/ 0 w 38100"/>
                <a:gd name="connsiteY4" fmla="*/ 27451 h 83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836933">
                  <a:moveTo>
                    <a:pt x="0" y="27451"/>
                  </a:moveTo>
                  <a:lnTo>
                    <a:pt x="0" y="809482"/>
                  </a:lnTo>
                  <a:cubicBezTo>
                    <a:pt x="12278" y="818931"/>
                    <a:pt x="24965" y="828103"/>
                    <a:pt x="38100" y="836933"/>
                  </a:cubicBezTo>
                  <a:lnTo>
                    <a:pt x="38100" y="0"/>
                  </a:lnTo>
                  <a:cubicBezTo>
                    <a:pt x="24955" y="8830"/>
                    <a:pt x="12278" y="17993"/>
                    <a:pt x="0" y="2745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: фигура 77">
              <a:extLst>
                <a:ext uri="{FF2B5EF4-FFF2-40B4-BE49-F238E27FC236}">
                  <a16:creationId xmlns:a16="http://schemas.microsoft.com/office/drawing/2014/main" id="{D2888D16-7A0E-0EA8-9564-CB0C5323D372}"/>
                </a:ext>
              </a:extLst>
            </p:cNvPr>
            <p:cNvSpPr/>
            <p:nvPr/>
          </p:nvSpPr>
          <p:spPr>
            <a:xfrm>
              <a:off x="2095586" y="5175684"/>
              <a:ext cx="38100" cy="640480"/>
            </a:xfrm>
            <a:custGeom>
              <a:avLst/>
              <a:gdLst>
                <a:gd name="connsiteX0" fmla="*/ 0 w 38100"/>
                <a:gd name="connsiteY0" fmla="*/ 45063 h 640480"/>
                <a:gd name="connsiteX1" fmla="*/ 0 w 38100"/>
                <a:gd name="connsiteY1" fmla="*/ 595417 h 640480"/>
                <a:gd name="connsiteX2" fmla="*/ 38100 w 38100"/>
                <a:gd name="connsiteY2" fmla="*/ 640480 h 640480"/>
                <a:gd name="connsiteX3" fmla="*/ 38100 w 38100"/>
                <a:gd name="connsiteY3" fmla="*/ 0 h 640480"/>
                <a:gd name="connsiteX4" fmla="*/ 0 w 38100"/>
                <a:gd name="connsiteY4" fmla="*/ 45063 h 64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" h="640480">
                  <a:moveTo>
                    <a:pt x="0" y="45063"/>
                  </a:moveTo>
                  <a:lnTo>
                    <a:pt x="0" y="595417"/>
                  </a:lnTo>
                  <a:cubicBezTo>
                    <a:pt x="11773" y="610886"/>
                    <a:pt x="24460" y="625935"/>
                    <a:pt x="38100" y="640480"/>
                  </a:cubicBezTo>
                  <a:lnTo>
                    <a:pt x="38100" y="0"/>
                  </a:lnTo>
                  <a:cubicBezTo>
                    <a:pt x="24451" y="14545"/>
                    <a:pt x="11773" y="29604"/>
                    <a:pt x="0" y="45063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: фигура 78">
              <a:extLst>
                <a:ext uri="{FF2B5EF4-FFF2-40B4-BE49-F238E27FC236}">
                  <a16:creationId xmlns:a16="http://schemas.microsoft.com/office/drawing/2014/main" id="{34165050-9D2B-9F16-C20E-ED6261B23B12}"/>
                </a:ext>
              </a:extLst>
            </p:cNvPr>
            <p:cNvSpPr/>
            <p:nvPr/>
          </p:nvSpPr>
          <p:spPr>
            <a:xfrm>
              <a:off x="1997965" y="5371395"/>
              <a:ext cx="19050" cy="249069"/>
            </a:xfrm>
            <a:custGeom>
              <a:avLst/>
              <a:gdLst>
                <a:gd name="connsiteX0" fmla="*/ 0 w 19050"/>
                <a:gd name="connsiteY0" fmla="*/ 124530 h 249069"/>
                <a:gd name="connsiteX1" fmla="*/ 19050 w 19050"/>
                <a:gd name="connsiteY1" fmla="*/ 249069 h 249069"/>
                <a:gd name="connsiteX2" fmla="*/ 19050 w 19050"/>
                <a:gd name="connsiteY2" fmla="*/ 0 h 249069"/>
                <a:gd name="connsiteX3" fmla="*/ 0 w 19050"/>
                <a:gd name="connsiteY3" fmla="*/ 124530 h 24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249069">
                  <a:moveTo>
                    <a:pt x="0" y="124530"/>
                  </a:moveTo>
                  <a:cubicBezTo>
                    <a:pt x="0" y="167326"/>
                    <a:pt x="6715" y="208959"/>
                    <a:pt x="19050" y="249069"/>
                  </a:cubicBezTo>
                  <a:lnTo>
                    <a:pt x="19050" y="0"/>
                  </a:lnTo>
                  <a:cubicBezTo>
                    <a:pt x="6715" y="40100"/>
                    <a:pt x="0" y="81734"/>
                    <a:pt x="0" y="12453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BD617D8-CC64-1A1D-DAD9-5ACCC81A5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938" y="441324"/>
            <a:ext cx="911020" cy="1094075"/>
          </a:xfrm>
          <a:prstGeom prst="rect">
            <a:avLst/>
          </a:prstGeom>
        </p:spPr>
      </p:pic>
      <p:sp>
        <p:nvSpPr>
          <p:cNvPr id="6" name="Рисунок 4" descr="Фигура органическое натуральное угла">
            <a:extLst>
              <a:ext uri="{FF2B5EF4-FFF2-40B4-BE49-F238E27FC236}">
                <a16:creationId xmlns:a16="http://schemas.microsoft.com/office/drawing/2014/main" id="{4E041E11-9923-F9C3-771C-AA38BB7EC50E}"/>
              </a:ext>
            </a:extLst>
          </p:cNvPr>
          <p:cNvSpPr/>
          <p:nvPr/>
        </p:nvSpPr>
        <p:spPr>
          <a:xfrm rot="10800000" flipH="1">
            <a:off x="4999738" y="5574891"/>
            <a:ext cx="7192263" cy="1292940"/>
          </a:xfrm>
          <a:custGeom>
            <a:avLst/>
            <a:gdLst>
              <a:gd name="connsiteX0" fmla="*/ 7192263 w 7192262"/>
              <a:gd name="connsiteY0" fmla="*/ 960604 h 960604"/>
              <a:gd name="connsiteX1" fmla="*/ 7192263 w 7192262"/>
              <a:gd name="connsiteY1" fmla="*/ 0 h 960604"/>
              <a:gd name="connsiteX2" fmla="*/ 0 w 7192262"/>
              <a:gd name="connsiteY2" fmla="*/ 1228 h 960604"/>
              <a:gd name="connsiteX3" fmla="*/ 2528281 w 7192262"/>
              <a:gd name="connsiteY3" fmla="*/ 665627 h 960604"/>
              <a:gd name="connsiteX4" fmla="*/ 4428417 w 7192262"/>
              <a:gd name="connsiteY4" fmla="*/ 554897 h 960604"/>
              <a:gd name="connsiteX5" fmla="*/ 4946639 w 7192262"/>
              <a:gd name="connsiteY5" fmla="*/ 850183 h 960604"/>
              <a:gd name="connsiteX6" fmla="*/ 6579822 w 7192262"/>
              <a:gd name="connsiteY6" fmla="*/ 727150 h 960604"/>
              <a:gd name="connsiteX7" fmla="*/ 7192263 w 7192262"/>
              <a:gd name="connsiteY7" fmla="*/ 960604 h 960604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4946639 w 7192263"/>
              <a:gd name="connsiteY5" fmla="*/ 850183 h 1904501"/>
              <a:gd name="connsiteX6" fmla="*/ 6579822 w 7192263"/>
              <a:gd name="connsiteY6" fmla="*/ 727150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4946639 w 7192263"/>
              <a:gd name="connsiteY5" fmla="*/ 850183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28281 w 7192263"/>
              <a:gd name="connsiteY3" fmla="*/ 665627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  <a:gd name="connsiteX0" fmla="*/ 7192263 w 7192263"/>
              <a:gd name="connsiteY0" fmla="*/ 1904501 h 1904501"/>
              <a:gd name="connsiteX1" fmla="*/ 7192263 w 7192263"/>
              <a:gd name="connsiteY1" fmla="*/ 0 h 1904501"/>
              <a:gd name="connsiteX2" fmla="*/ 0 w 7192263"/>
              <a:gd name="connsiteY2" fmla="*/ 1228 h 1904501"/>
              <a:gd name="connsiteX3" fmla="*/ 2508616 w 7192263"/>
              <a:gd name="connsiteY3" fmla="*/ 537808 h 1904501"/>
              <a:gd name="connsiteX4" fmla="*/ 4428417 w 7192263"/>
              <a:gd name="connsiteY4" fmla="*/ 554897 h 1904501"/>
              <a:gd name="connsiteX5" fmla="*/ 5153116 w 7192263"/>
              <a:gd name="connsiteY5" fmla="*/ 820686 h 1904501"/>
              <a:gd name="connsiteX6" fmla="*/ 6353680 w 7192263"/>
              <a:gd name="connsiteY6" fmla="*/ 1071279 h 1904501"/>
              <a:gd name="connsiteX7" fmla="*/ 7192263 w 7192263"/>
              <a:gd name="connsiteY7" fmla="*/ 1904501 h 1904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92263" h="1904501">
                <a:moveTo>
                  <a:pt x="7192263" y="1904501"/>
                </a:moveTo>
                <a:lnTo>
                  <a:pt x="7192263" y="0"/>
                </a:lnTo>
                <a:lnTo>
                  <a:pt x="0" y="1228"/>
                </a:lnTo>
                <a:cubicBezTo>
                  <a:pt x="0" y="1228"/>
                  <a:pt x="973523" y="537808"/>
                  <a:pt x="2508616" y="537808"/>
                </a:cubicBezTo>
                <a:cubicBezTo>
                  <a:pt x="3249131" y="537808"/>
                  <a:pt x="3987667" y="507751"/>
                  <a:pt x="4428417" y="554897"/>
                </a:cubicBezTo>
                <a:cubicBezTo>
                  <a:pt x="4869167" y="602043"/>
                  <a:pt x="4711725" y="651638"/>
                  <a:pt x="5153116" y="820686"/>
                </a:cubicBezTo>
                <a:cubicBezTo>
                  <a:pt x="5594507" y="989734"/>
                  <a:pt x="5739526" y="999532"/>
                  <a:pt x="6353680" y="1071279"/>
                </a:cubicBezTo>
                <a:cubicBezTo>
                  <a:pt x="6672453" y="1108511"/>
                  <a:pt x="7192263" y="1904501"/>
                  <a:pt x="7192263" y="1904501"/>
                </a:cubicBezTo>
                <a:close/>
              </a:path>
            </a:pathLst>
          </a:custGeom>
          <a:solidFill>
            <a:schemeClr val="accent4"/>
          </a:solidFill>
          <a:ln w="1710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pic>
        <p:nvPicPr>
          <p:cNvPr id="46" name="Рисунок 45" descr="Круг заполнен с волнистыми линиями">
            <a:extLst>
              <a:ext uri="{FF2B5EF4-FFF2-40B4-BE49-F238E27FC236}">
                <a16:creationId xmlns:a16="http://schemas.microsoft.com/office/drawing/2014/main" id="{318471A0-5893-A606-062E-646A9B13055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0063" y="-2286000"/>
            <a:ext cx="4572000" cy="4572000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B641B01-791A-4F56-5E6D-F1859D087CF2}"/>
              </a:ext>
            </a:extLst>
          </p:cNvPr>
          <p:cNvGrpSpPr/>
          <p:nvPr/>
        </p:nvGrpSpPr>
        <p:grpSpPr>
          <a:xfrm>
            <a:off x="1720645" y="441324"/>
            <a:ext cx="9599591" cy="315759"/>
            <a:chOff x="4994786" y="4637501"/>
            <a:chExt cx="7985116" cy="255456"/>
          </a:xfrm>
        </p:grpSpPr>
        <p:sp>
          <p:nvSpPr>
            <p:cNvPr id="7" name="Стрелка: влево-вправо 6">
              <a:extLst>
                <a:ext uri="{FF2B5EF4-FFF2-40B4-BE49-F238E27FC236}">
                  <a16:creationId xmlns:a16="http://schemas.microsoft.com/office/drawing/2014/main" id="{275929D1-57E9-8F52-2BCE-C9717E828E88}"/>
                </a:ext>
              </a:extLst>
            </p:cNvPr>
            <p:cNvSpPr/>
            <p:nvPr/>
          </p:nvSpPr>
          <p:spPr>
            <a:xfrm>
              <a:off x="4994786" y="4637501"/>
              <a:ext cx="7985116" cy="21977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15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400" tIns="25400" rIns="25400" bIns="25400" rtlCol="0" anchor="b"/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#</a:t>
              </a:r>
              <a:r>
                <a:rPr lang="ru-RU" b="1" dirty="0">
                  <a:solidFill>
                    <a:schemeClr val="tx1"/>
                  </a:solidFill>
                </a:rPr>
                <a:t>1 </a:t>
              </a:r>
              <a:r>
                <a:rPr lang="ru-RU" b="1" dirty="0" err="1">
                  <a:solidFill>
                    <a:schemeClr val="tx1"/>
                  </a:solidFill>
                </a:rPr>
                <a:t>Сауалнама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нәтижелері</a:t>
              </a:r>
              <a:r>
                <a:rPr lang="ru-RU" b="1" dirty="0">
                  <a:solidFill>
                    <a:schemeClr val="tx1"/>
                  </a:solidFill>
                </a:rPr>
                <a:t>: </a:t>
              </a:r>
              <a:r>
                <a:rPr lang="en-US" b="1" dirty="0" err="1">
                  <a:solidFill>
                    <a:schemeClr val="tx1"/>
                  </a:solidFill>
                </a:rPr>
                <a:t>Tugan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b="1" dirty="0" err="1">
                  <a:solidFill>
                    <a:schemeClr val="tx1"/>
                  </a:solidFill>
                </a:rPr>
                <a:t>Qala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b="1" dirty="0" err="1">
                  <a:solidFill>
                    <a:schemeClr val="tx1"/>
                  </a:solidFill>
                </a:rPr>
                <a:t>Birlestik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жобасы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үшін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орындарды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таңдау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31EC3979-1758-EA45-471A-AC362074D582}"/>
                </a:ext>
              </a:extLst>
            </p:cNvPr>
            <p:cNvCxnSpPr>
              <a:cxnSpLocks/>
              <a:stCxn id="7" idx="4"/>
              <a:endCxn id="7" idx="6"/>
            </p:cNvCxnSpPr>
            <p:nvPr/>
          </p:nvCxnSpPr>
          <p:spPr>
            <a:xfrm>
              <a:off x="4994787" y="4892957"/>
              <a:ext cx="7197214" cy="0"/>
            </a:xfrm>
            <a:prstGeom prst="straightConnector1">
              <a:avLst/>
            </a:prstGeom>
            <a:ln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8071E03-A6A7-1347-8F97-2A09265EA5ED}"/>
              </a:ext>
            </a:extLst>
          </p:cNvPr>
          <p:cNvSpPr txBox="1"/>
          <p:nvPr/>
        </p:nvSpPr>
        <p:spPr>
          <a:xfrm>
            <a:off x="515938" y="1980703"/>
            <a:ext cx="906462" cy="543739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243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3AD294-7ADA-09A5-4E0B-6E7965D8271D}"/>
              </a:ext>
            </a:extLst>
          </p:cNvPr>
          <p:cNvSpPr txBox="1"/>
          <p:nvPr/>
        </p:nvSpPr>
        <p:spPr>
          <a:xfrm>
            <a:off x="1246756" y="1879005"/>
            <a:ext cx="4082421" cy="882293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Хромтау </a:t>
            </a:r>
            <a:r>
              <a:rPr lang="ru-RU" dirty="0" err="1" smtClean="0">
                <a:solidFill>
                  <a:srgbClr val="000000"/>
                </a:solidFill>
              </a:rPr>
              <a:t>қаласының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 err="1" smtClean="0">
                <a:solidFill>
                  <a:srgbClr val="000000"/>
                </a:solidFill>
              </a:rPr>
              <a:t>сауалнамада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 err="1" smtClean="0">
                <a:solidFill>
                  <a:srgbClr val="000000"/>
                </a:solidFill>
              </a:rPr>
              <a:t>қатысқан</a:t>
            </a:r>
            <a:endParaRPr lang="ru-RU" dirty="0">
              <a:solidFill>
                <a:srgbClr val="000000"/>
              </a:solidFill>
            </a:endParaRPr>
          </a:p>
          <a:p>
            <a:r>
              <a:rPr lang="ru-RU" dirty="0" err="1" smtClean="0">
                <a:solidFill>
                  <a:srgbClr val="000000"/>
                </a:solidFill>
              </a:rPr>
              <a:t>тұрғындар</a:t>
            </a:r>
            <a:r>
              <a:rPr lang="ru-RU" dirty="0" smtClean="0">
                <a:solidFill>
                  <a:srgbClr val="000000"/>
                </a:solidFill>
              </a:rPr>
              <a:t> саны</a:t>
            </a:r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ED5AAD2B-37EA-F32A-2851-2079D38E0A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0982714"/>
              </p:ext>
            </p:extLst>
          </p:nvPr>
        </p:nvGraphicFramePr>
        <p:xfrm>
          <a:off x="291656" y="2951132"/>
          <a:ext cx="4830916" cy="3565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78FCA50-52C7-9845-101D-D5D357E5A5E8}"/>
              </a:ext>
            </a:extLst>
          </p:cNvPr>
          <p:cNvSpPr/>
          <p:nvPr/>
        </p:nvSpPr>
        <p:spPr>
          <a:xfrm>
            <a:off x="422787" y="3293806"/>
            <a:ext cx="4375355" cy="1150375"/>
          </a:xfrm>
          <a:prstGeom prst="rect">
            <a:avLst/>
          </a:prstGeom>
          <a:noFill/>
          <a:ln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Соединитель: уступ 16">
            <a:extLst>
              <a:ext uri="{FF2B5EF4-FFF2-40B4-BE49-F238E27FC236}">
                <a16:creationId xmlns:a16="http://schemas.microsoft.com/office/drawing/2014/main" id="{07C704D5-9989-ACF0-F1D2-B0BBC3B9497D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 flipV="1">
            <a:off x="4798142" y="1381432"/>
            <a:ext cx="624019" cy="2487562"/>
          </a:xfrm>
          <a:prstGeom prst="bentConnector3">
            <a:avLst>
              <a:gd name="adj1" fmla="val 50000"/>
            </a:avLst>
          </a:prstGeom>
          <a:ln cap="sq">
            <a:solidFill>
              <a:schemeClr val="accent4"/>
            </a:solidFill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673FB5F-2646-48AD-FB2B-08D023A9D765}"/>
              </a:ext>
            </a:extLst>
          </p:cNvPr>
          <p:cNvSpPr/>
          <p:nvPr/>
        </p:nvSpPr>
        <p:spPr>
          <a:xfrm>
            <a:off x="5412985" y="948812"/>
            <a:ext cx="6451600" cy="5787268"/>
          </a:xfrm>
          <a:prstGeom prst="rect">
            <a:avLst/>
          </a:prstGeom>
          <a:noFill/>
          <a:ln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83277D4-9408-6FA2-5079-436DC8367DD2}"/>
              </a:ext>
            </a:extLst>
          </p:cNvPr>
          <p:cNvSpPr/>
          <p:nvPr/>
        </p:nvSpPr>
        <p:spPr>
          <a:xfrm>
            <a:off x="5422161" y="1258529"/>
            <a:ext cx="285135" cy="245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Маркер со сплошной заливкой">
            <a:extLst>
              <a:ext uri="{FF2B5EF4-FFF2-40B4-BE49-F238E27FC236}">
                <a16:creationId xmlns:a16="http://schemas.microsoft.com/office/drawing/2014/main" id="{C399048F-F734-AD4B-7B83-54B72E630C2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245" y="1034845"/>
            <a:ext cx="752167" cy="752167"/>
          </a:xfrm>
          <a:prstGeom prst="rect">
            <a:avLst/>
          </a:prstGeom>
        </p:spPr>
      </p:pic>
      <p:pic>
        <p:nvPicPr>
          <p:cNvPr id="24" name="Рисунок 23" descr="Маркер со сплошной заливкой">
            <a:extLst>
              <a:ext uri="{FF2B5EF4-FFF2-40B4-BE49-F238E27FC236}">
                <a16:creationId xmlns:a16="http://schemas.microsoft.com/office/drawing/2014/main" id="{C849410C-5158-6627-2C4D-C853BEB5F17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09875" y="3032596"/>
            <a:ext cx="752167" cy="752167"/>
          </a:xfrm>
          <a:prstGeom prst="rect">
            <a:avLst/>
          </a:prstGeom>
        </p:spPr>
      </p:pic>
      <p:pic>
        <p:nvPicPr>
          <p:cNvPr id="25" name="Рисунок 24" descr="Маркер со сплошной заливкой">
            <a:extLst>
              <a:ext uri="{FF2B5EF4-FFF2-40B4-BE49-F238E27FC236}">
                <a16:creationId xmlns:a16="http://schemas.microsoft.com/office/drawing/2014/main" id="{F211CD79-875C-75D3-9747-EBB071CDF05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2245" y="4872533"/>
            <a:ext cx="752167" cy="75216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E49B3C-206F-A1F5-9BB2-F22337AE527B}"/>
              </a:ext>
            </a:extLst>
          </p:cNvPr>
          <p:cNvSpPr txBox="1"/>
          <p:nvPr/>
        </p:nvSpPr>
        <p:spPr>
          <a:xfrm>
            <a:off x="6096000" y="1089603"/>
            <a:ext cx="6009802" cy="605294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Абай </a:t>
            </a:r>
            <a:r>
              <a:rPr lang="ru-RU" dirty="0" err="1" smtClean="0">
                <a:solidFill>
                  <a:srgbClr val="000000"/>
                </a:solidFill>
              </a:rPr>
              <a:t>даңғылы</a:t>
            </a:r>
            <a:r>
              <a:rPr lang="ru-RU" dirty="0" smtClean="0">
                <a:solidFill>
                  <a:srgbClr val="000000"/>
                </a:solidFill>
              </a:rPr>
              <a:t> 5/2 </a:t>
            </a:r>
            <a:r>
              <a:rPr lang="ru-RU" dirty="0">
                <a:solidFill>
                  <a:srgbClr val="000000"/>
                </a:solidFill>
              </a:rPr>
              <a:t>мен </a:t>
            </a:r>
            <a:r>
              <a:rPr lang="ru-RU" dirty="0" err="1">
                <a:solidFill>
                  <a:srgbClr val="000000"/>
                </a:solidFill>
              </a:rPr>
              <a:t>Есет</a:t>
            </a:r>
            <a:r>
              <a:rPr lang="ru-RU" dirty="0">
                <a:solidFill>
                  <a:srgbClr val="000000"/>
                </a:solidFill>
              </a:rPr>
              <a:t> батыр 5А </a:t>
            </a:r>
            <a:r>
              <a:rPr lang="ru-RU" dirty="0" err="1">
                <a:solidFill>
                  <a:srgbClr val="000000"/>
                </a:solidFill>
              </a:rPr>
              <a:t>арасындағы</a:t>
            </a:r>
            <a:r>
              <a:rPr lang="ru-RU" dirty="0">
                <a:solidFill>
                  <a:srgbClr val="000000"/>
                </a:solidFill>
              </a:rPr>
              <a:t> "</a:t>
            </a:r>
            <a:r>
              <a:rPr lang="ru-RU" dirty="0" err="1">
                <a:solidFill>
                  <a:srgbClr val="000000"/>
                </a:solidFill>
              </a:rPr>
              <a:t>ескі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балалар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қалашығының</a:t>
            </a:r>
            <a:r>
              <a:rPr lang="ru-RU" dirty="0">
                <a:solidFill>
                  <a:srgbClr val="000000"/>
                </a:solidFill>
              </a:rPr>
              <a:t>" </a:t>
            </a:r>
            <a:r>
              <a:rPr lang="ru-RU" dirty="0" err="1">
                <a:solidFill>
                  <a:srgbClr val="000000"/>
                </a:solidFill>
              </a:rPr>
              <a:t>орналасқан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жері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AF1797-3EA2-5ECC-E4E7-E768BBE0E18C}"/>
              </a:ext>
            </a:extLst>
          </p:cNvPr>
          <p:cNvSpPr txBox="1"/>
          <p:nvPr/>
        </p:nvSpPr>
        <p:spPr>
          <a:xfrm>
            <a:off x="6023214" y="3181913"/>
            <a:ext cx="4277032" cy="328295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</a:rPr>
              <a:t>Орталық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саябақта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орналасқан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жер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22EA0D-44E4-00CC-E361-5C4242306F03}"/>
              </a:ext>
            </a:extLst>
          </p:cNvPr>
          <p:cNvSpPr txBox="1"/>
          <p:nvPr/>
        </p:nvSpPr>
        <p:spPr>
          <a:xfrm>
            <a:off x="6096000" y="4929913"/>
            <a:ext cx="6009802" cy="882293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</a:rPr>
              <a:t>Ағайынды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Жұбановтар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көшесінің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бойында</a:t>
            </a:r>
            <a:r>
              <a:rPr lang="ru-RU" dirty="0">
                <a:solidFill>
                  <a:srgbClr val="000000"/>
                </a:solidFill>
              </a:rPr>
              <a:t>, Абай </a:t>
            </a:r>
            <a:r>
              <a:rPr lang="ru-RU" dirty="0" err="1">
                <a:solidFill>
                  <a:srgbClr val="000000"/>
                </a:solidFill>
              </a:rPr>
              <a:t>даңғылынан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Әуезов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көшесіне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дейін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err="1">
                <a:solidFill>
                  <a:srgbClr val="000000"/>
                </a:solidFill>
              </a:rPr>
              <a:t>орналасқан</a:t>
            </a:r>
            <a:r>
              <a:rPr lang="ru-RU" dirty="0">
                <a:solidFill>
                  <a:srgbClr val="000000"/>
                </a:solidFill>
              </a:rPr>
              <a:t> бос </a:t>
            </a:r>
            <a:r>
              <a:rPr lang="ru-RU" dirty="0" err="1" smtClean="0">
                <a:solidFill>
                  <a:srgbClr val="000000"/>
                </a:solidFill>
              </a:rPr>
              <a:t>кеңістік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2CE973-3968-5CE8-3FDC-088B624C04AC}"/>
              </a:ext>
            </a:extLst>
          </p:cNvPr>
          <p:cNvSpPr txBox="1"/>
          <p:nvPr/>
        </p:nvSpPr>
        <p:spPr>
          <a:xfrm>
            <a:off x="8446219" y="1735687"/>
            <a:ext cx="3240000" cy="12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не </a:t>
            </a:r>
            <a:r>
              <a:rPr lang="ru-RU" sz="1400" dirty="0" err="1">
                <a:solidFill>
                  <a:schemeClr val="accent1"/>
                </a:solidFill>
              </a:rPr>
              <a:t>салуды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ұсынады</a:t>
            </a:r>
            <a:r>
              <a:rPr lang="ru-RU" sz="1400" dirty="0">
                <a:solidFill>
                  <a:schemeClr val="accent1"/>
                </a:solidFill>
              </a:rPr>
              <a:t>?</a:t>
            </a:r>
          </a:p>
          <a:p>
            <a:pPr marL="180000" indent="-180000">
              <a:buFontTx/>
              <a:buChar char="-"/>
            </a:pPr>
            <a:r>
              <a:rPr lang="ru-RU" sz="1400" dirty="0" err="1">
                <a:solidFill>
                  <a:srgbClr val="000000"/>
                </a:solidFill>
              </a:rPr>
              <a:t>Балалар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қалашығы</a:t>
            </a:r>
            <a:endParaRPr lang="ru-RU" sz="1400" dirty="0" smtClean="0">
              <a:solidFill>
                <a:srgbClr val="000000"/>
              </a:solidFill>
            </a:endParaRPr>
          </a:p>
          <a:p>
            <a:pPr marL="180000" indent="-180000">
              <a:buFontTx/>
              <a:buChar char="-"/>
            </a:pPr>
            <a:r>
              <a:rPr lang="ru-RU" sz="1400" dirty="0" err="1" smtClean="0">
                <a:solidFill>
                  <a:srgbClr val="000000"/>
                </a:solidFill>
              </a:rPr>
              <a:t>Ескі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қаланы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қалпына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келтіріңіз</a:t>
            </a:r>
            <a:endParaRPr lang="ru-RU" sz="1400" dirty="0" smtClean="0">
              <a:solidFill>
                <a:srgbClr val="000000"/>
              </a:solidFill>
            </a:endParaRPr>
          </a:p>
          <a:p>
            <a:pPr marL="180000" indent="-180000">
              <a:buFontTx/>
              <a:buChar char="-"/>
            </a:pPr>
            <a:r>
              <a:rPr lang="ru-RU" sz="1400" dirty="0" err="1" smtClean="0">
                <a:solidFill>
                  <a:srgbClr val="000000"/>
                </a:solidFill>
              </a:rPr>
              <a:t>Субұрқақ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алаңы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E4CE66-5E89-FAC8-B8FE-DA24D5D3A0E3}"/>
              </a:ext>
            </a:extLst>
          </p:cNvPr>
          <p:cNvSpPr txBox="1"/>
          <p:nvPr/>
        </p:nvSpPr>
        <p:spPr>
          <a:xfrm>
            <a:off x="6026852" y="1735687"/>
            <a:ext cx="2484000" cy="12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Неліктен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үшін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орын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маңызды</a:t>
            </a:r>
            <a:r>
              <a:rPr lang="ru-RU" sz="1400" dirty="0" smtClean="0">
                <a:solidFill>
                  <a:schemeClr val="accent1"/>
                </a:solidFill>
              </a:rPr>
              <a:t>?</a:t>
            </a:r>
          </a:p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rgbClr val="000000"/>
                </a:solidFill>
              </a:rPr>
              <a:t>Ол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белгілі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бір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естеліктермен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ru-RU" sz="1400" dirty="0" err="1">
                <a:solidFill>
                  <a:srgbClr val="000000"/>
                </a:solidFill>
              </a:rPr>
              <a:t>байланысты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08FA74-83EC-4B03-7C1E-88D09785A1AF}"/>
              </a:ext>
            </a:extLst>
          </p:cNvPr>
          <p:cNvSpPr txBox="1"/>
          <p:nvPr/>
        </p:nvSpPr>
        <p:spPr>
          <a:xfrm>
            <a:off x="8423302" y="3535532"/>
            <a:ext cx="3377637" cy="1282402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не </a:t>
            </a:r>
            <a:r>
              <a:rPr lang="ru-RU" sz="1400" dirty="0" err="1">
                <a:solidFill>
                  <a:schemeClr val="accent1"/>
                </a:solidFill>
              </a:rPr>
              <a:t>салуды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ұсынады</a:t>
            </a:r>
            <a:r>
              <a:rPr lang="ru-RU" sz="1400" dirty="0" smtClean="0">
                <a:solidFill>
                  <a:schemeClr val="accent1"/>
                </a:solidFill>
              </a:rPr>
              <a:t>?</a:t>
            </a:r>
          </a:p>
          <a:p>
            <a:pPr>
              <a:spcAft>
                <a:spcPts val="600"/>
              </a:spcAft>
            </a:pPr>
            <a:endParaRPr lang="ru-RU" sz="1400" dirty="0">
              <a:solidFill>
                <a:schemeClr val="accent1"/>
              </a:solidFill>
            </a:endParaRPr>
          </a:p>
          <a:p>
            <a:pPr marL="180000" indent="-18000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</a:rPr>
              <a:t>Фонтаны бар </a:t>
            </a:r>
            <a:r>
              <a:rPr lang="ru-RU" sz="1400" dirty="0" err="1" smtClean="0">
                <a:solidFill>
                  <a:srgbClr val="000000"/>
                </a:solidFill>
              </a:rPr>
              <a:t>алаң</a:t>
            </a:r>
            <a:endParaRPr lang="ru-RU" sz="1400" dirty="0" smtClean="0">
              <a:solidFill>
                <a:srgbClr val="000000"/>
              </a:solidFill>
            </a:endParaRPr>
          </a:p>
          <a:p>
            <a:pPr marL="180000" indent="-180000">
              <a:buFontTx/>
              <a:buChar char="-"/>
            </a:pPr>
            <a:r>
              <a:rPr lang="ru-RU" sz="1400" dirty="0" err="1" smtClean="0">
                <a:solidFill>
                  <a:srgbClr val="000000"/>
                </a:solidFill>
              </a:rPr>
              <a:t>Балалар</a:t>
            </a:r>
            <a:r>
              <a:rPr lang="ru-RU" sz="1400" dirty="0" smtClean="0">
                <a:solidFill>
                  <a:srgbClr val="000000"/>
                </a:solidFill>
              </a:rPr>
              <a:t>/</a:t>
            </a:r>
            <a:r>
              <a:rPr lang="ru-RU" sz="1400" dirty="0" err="1" smtClean="0">
                <a:solidFill>
                  <a:srgbClr val="000000"/>
                </a:solidFill>
              </a:rPr>
              <a:t>жастар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>
                <a:solidFill>
                  <a:srgbClr val="000000"/>
                </a:solidFill>
              </a:rPr>
              <a:t>/ спорт </a:t>
            </a:r>
            <a:r>
              <a:rPr lang="ru-RU" sz="1400" dirty="0" err="1" smtClean="0">
                <a:solidFill>
                  <a:srgbClr val="000000"/>
                </a:solidFill>
              </a:rPr>
              <a:t>алаңы</a:t>
            </a:r>
            <a:endParaRPr lang="ru-RU" sz="1400" dirty="0" smtClean="0">
              <a:solidFill>
                <a:srgbClr val="000000"/>
              </a:solidFill>
            </a:endParaRPr>
          </a:p>
          <a:p>
            <a:pPr marL="180000" indent="-180000">
              <a:buFontTx/>
              <a:buChar char="-"/>
            </a:pPr>
            <a:r>
              <a:rPr lang="ru-RU" sz="1400" dirty="0" err="1" smtClean="0">
                <a:solidFill>
                  <a:srgbClr val="000000"/>
                </a:solidFill>
              </a:rPr>
              <a:t>Көше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>
                <a:solidFill>
                  <a:srgbClr val="000000"/>
                </a:solidFill>
              </a:rPr>
              <a:t>кинотеатры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7F926A-B898-F979-098A-C0A61018C4FD}"/>
              </a:ext>
            </a:extLst>
          </p:cNvPr>
          <p:cNvSpPr txBox="1"/>
          <p:nvPr/>
        </p:nvSpPr>
        <p:spPr>
          <a:xfrm>
            <a:off x="6022771" y="3506265"/>
            <a:ext cx="2484000" cy="12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Неліктен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үшін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орын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маңызды</a:t>
            </a:r>
            <a:r>
              <a:rPr lang="ru-RU" sz="1400" dirty="0">
                <a:solidFill>
                  <a:schemeClr val="accent1"/>
                </a:solidFill>
              </a:rPr>
              <a:t>?</a:t>
            </a:r>
          </a:p>
          <a:p>
            <a:pPr>
              <a:spcAft>
                <a:spcPts val="600"/>
              </a:spcAft>
            </a:pPr>
            <a:r>
              <a:rPr lang="ru-RU" sz="1400" dirty="0" err="1" smtClean="0">
                <a:solidFill>
                  <a:srgbClr val="000000"/>
                </a:solidFill>
              </a:rPr>
              <a:t>Балалармен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жиі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серуендейді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6D59D6F-D4F1-8942-BB02-B6B65D667899}"/>
              </a:ext>
            </a:extLst>
          </p:cNvPr>
          <p:cNvSpPr txBox="1"/>
          <p:nvPr/>
        </p:nvSpPr>
        <p:spPr>
          <a:xfrm>
            <a:off x="8463594" y="5711915"/>
            <a:ext cx="3240000" cy="12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25400" tIns="25400" rIns="25400" bIns="254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не </a:t>
            </a:r>
            <a:r>
              <a:rPr lang="ru-RU" sz="1400" dirty="0" err="1">
                <a:solidFill>
                  <a:schemeClr val="accent1"/>
                </a:solidFill>
              </a:rPr>
              <a:t>салуды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ұсынады</a:t>
            </a:r>
            <a:r>
              <a:rPr lang="ru-RU" sz="1400" dirty="0">
                <a:solidFill>
                  <a:schemeClr val="accent1"/>
                </a:solidFill>
              </a:rPr>
              <a:t>?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Сквер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75ADB3-6AA9-D3BF-9347-B08D9A3A2030}"/>
              </a:ext>
            </a:extLst>
          </p:cNvPr>
          <p:cNvSpPr txBox="1"/>
          <p:nvPr/>
        </p:nvSpPr>
        <p:spPr>
          <a:xfrm>
            <a:off x="6022771" y="5730968"/>
            <a:ext cx="2484000" cy="12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err="1">
                <a:solidFill>
                  <a:schemeClr val="accent1"/>
                </a:solidFill>
              </a:rPr>
              <a:t>Неліктен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респонденттер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үшін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орын</a:t>
            </a:r>
            <a:r>
              <a:rPr lang="ru-RU" sz="1400" dirty="0">
                <a:solidFill>
                  <a:schemeClr val="accent1"/>
                </a:solidFill>
              </a:rPr>
              <a:t> </a:t>
            </a:r>
            <a:r>
              <a:rPr lang="ru-RU" sz="1400" dirty="0" err="1">
                <a:solidFill>
                  <a:schemeClr val="accent1"/>
                </a:solidFill>
              </a:rPr>
              <a:t>маңызды</a:t>
            </a:r>
            <a:r>
              <a:rPr lang="ru-RU" sz="1400" dirty="0">
                <a:solidFill>
                  <a:schemeClr val="accent1"/>
                </a:solidFill>
              </a:rPr>
              <a:t>?</a:t>
            </a:r>
          </a:p>
          <a:p>
            <a:r>
              <a:rPr lang="ru-RU" sz="1400" dirty="0" err="1" smtClean="0">
                <a:solidFill>
                  <a:srgbClr val="000000"/>
                </a:solidFill>
              </a:rPr>
              <a:t>Жақын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жерде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тұрғылықты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</a:rPr>
              <a:t>мекен-жайлары</a:t>
            </a:r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42" name="Рисунок 41" descr="Фигура органическое натуральное угла">
            <a:extLst>
              <a:ext uri="{FF2B5EF4-FFF2-40B4-BE49-F238E27FC236}">
                <a16:creationId xmlns:a16="http://schemas.microsoft.com/office/drawing/2014/main" id="{EC104994-9749-E35B-C7A9-AE476014D08D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" y="1"/>
            <a:ext cx="1445341" cy="1445341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01B695F5-00E4-BB28-3D32-DB84CB4BAEFB}"/>
              </a:ext>
            </a:extLst>
          </p:cNvPr>
          <p:cNvSpPr txBox="1"/>
          <p:nvPr/>
        </p:nvSpPr>
        <p:spPr>
          <a:xfrm>
            <a:off x="1651820" y="813308"/>
            <a:ext cx="351994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 err="1">
                <a:solidFill>
                  <a:srgbClr val="000000"/>
                </a:solidFill>
              </a:rPr>
              <a:t>Тұрғындар</a:t>
            </a:r>
            <a:r>
              <a:rPr lang="ru-RU" sz="1300" dirty="0">
                <a:solidFill>
                  <a:srgbClr val="000000"/>
                </a:solidFill>
              </a:rPr>
              <a:t> </a:t>
            </a:r>
            <a:r>
              <a:rPr lang="ru-RU" sz="1300" dirty="0" err="1">
                <a:solidFill>
                  <a:srgbClr val="000000"/>
                </a:solidFill>
              </a:rPr>
              <a:t>таңдаған</a:t>
            </a:r>
            <a:r>
              <a:rPr lang="ru-RU" sz="1300" dirty="0">
                <a:solidFill>
                  <a:srgbClr val="000000"/>
                </a:solidFill>
              </a:rPr>
              <a:t> </a:t>
            </a:r>
            <a:r>
              <a:rPr lang="ru-RU" sz="1300" dirty="0" err="1">
                <a:solidFill>
                  <a:srgbClr val="000000"/>
                </a:solidFill>
              </a:rPr>
              <a:t>орындар</a:t>
            </a:r>
            <a:r>
              <a:rPr lang="ru-RU" sz="1300" dirty="0">
                <a:solidFill>
                  <a:srgbClr val="000000"/>
                </a:solidFill>
              </a:rPr>
              <a:t> № 2 </a:t>
            </a:r>
            <a:r>
              <a:rPr lang="ru-RU" sz="1300" dirty="0" err="1">
                <a:solidFill>
                  <a:srgbClr val="000000"/>
                </a:solidFill>
              </a:rPr>
              <a:t>сауалнамаға</a:t>
            </a:r>
            <a:r>
              <a:rPr lang="ru-RU" sz="1300" dirty="0">
                <a:solidFill>
                  <a:srgbClr val="000000"/>
                </a:solidFill>
              </a:rPr>
              <a:t> </a:t>
            </a:r>
            <a:r>
              <a:rPr lang="ru-RU" sz="1300" dirty="0" err="1">
                <a:solidFill>
                  <a:srgbClr val="000000"/>
                </a:solidFill>
              </a:rPr>
              <a:t>қатысуға</a:t>
            </a:r>
            <a:r>
              <a:rPr lang="ru-RU" sz="1300" dirty="0">
                <a:solidFill>
                  <a:srgbClr val="000000"/>
                </a:solidFill>
              </a:rPr>
              <a:t> </a:t>
            </a:r>
            <a:r>
              <a:rPr lang="ru-RU" sz="1300" dirty="0" err="1">
                <a:solidFill>
                  <a:srgbClr val="000000"/>
                </a:solidFill>
              </a:rPr>
              <a:t>қабылданды</a:t>
            </a:r>
            <a:r>
              <a:rPr lang="ru-RU" sz="1300" dirty="0">
                <a:solidFill>
                  <a:srgbClr val="000000"/>
                </a:solidFill>
              </a:rPr>
              <a:t>, </a:t>
            </a:r>
            <a:r>
              <a:rPr lang="ru-RU" sz="1300" dirty="0" err="1" smtClean="0">
                <a:solidFill>
                  <a:srgbClr val="000000"/>
                </a:solidFill>
              </a:rPr>
              <a:t>ол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кезде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>
                <a:solidFill>
                  <a:srgbClr val="000000"/>
                </a:solidFill>
              </a:rPr>
              <a:t>тұрғындар</a:t>
            </a:r>
            <a:r>
              <a:rPr lang="ru-RU" sz="1300" dirty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таңдалған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орындарда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қандай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объектілер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пайда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болатынын</a:t>
            </a:r>
            <a:r>
              <a:rPr lang="ru-RU" sz="1300" dirty="0" smtClean="0">
                <a:solidFill>
                  <a:srgbClr val="000000"/>
                </a:solidFill>
              </a:rPr>
              <a:t> </a:t>
            </a:r>
            <a:r>
              <a:rPr lang="ru-RU" sz="1300" dirty="0" err="1" smtClean="0">
                <a:solidFill>
                  <a:srgbClr val="000000"/>
                </a:solidFill>
              </a:rPr>
              <a:t>анықтайды</a:t>
            </a:r>
            <a:endParaRPr lang="ru-RU" sz="1300" dirty="0">
              <a:solidFill>
                <a:srgbClr val="00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61A0989-E066-E3F9-BF88-DA4FAFAA56D1}"/>
              </a:ext>
            </a:extLst>
          </p:cNvPr>
          <p:cNvSpPr txBox="1"/>
          <p:nvPr/>
        </p:nvSpPr>
        <p:spPr>
          <a:xfrm>
            <a:off x="415413" y="6416675"/>
            <a:ext cx="70251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rgbClr val="000000"/>
                </a:solidFill>
              </a:rPr>
              <a:t>Сауалнама</a:t>
            </a:r>
            <a:r>
              <a:rPr lang="ru-RU" sz="1000" dirty="0">
                <a:solidFill>
                  <a:srgbClr val="000000"/>
                </a:solidFill>
              </a:rPr>
              <a:t> 1-17 </a:t>
            </a:r>
            <a:r>
              <a:rPr lang="ru-RU" sz="1000" dirty="0" err="1">
                <a:solidFill>
                  <a:srgbClr val="000000"/>
                </a:solidFill>
              </a:rPr>
              <a:t>қыркүйек</a:t>
            </a:r>
            <a:r>
              <a:rPr lang="ru-RU" sz="1000" dirty="0">
                <a:solidFill>
                  <a:srgbClr val="000000"/>
                </a:solidFill>
              </a:rPr>
              <a:t> </a:t>
            </a:r>
            <a:r>
              <a:rPr lang="ru-RU" sz="1000" dirty="0" err="1">
                <a:solidFill>
                  <a:srgbClr val="000000"/>
                </a:solidFill>
              </a:rPr>
              <a:t>аралығында</a:t>
            </a:r>
            <a:r>
              <a:rPr lang="ru-RU" sz="1000" dirty="0">
                <a:solidFill>
                  <a:srgbClr val="000000"/>
                </a:solidFill>
              </a:rPr>
              <a:t> </a:t>
            </a:r>
            <a:r>
              <a:rPr lang="ru-RU" sz="1000" dirty="0" err="1">
                <a:solidFill>
                  <a:srgbClr val="000000"/>
                </a:solidFill>
              </a:rPr>
              <a:t>жүргізілді</a:t>
            </a:r>
            <a:r>
              <a:rPr lang="ru-RU" sz="10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727" y="3408679"/>
            <a:ext cx="2846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dirty="0"/>
              <a:t>Абай 5/2 мен </a:t>
            </a:r>
            <a:r>
              <a:rPr lang="ru-RU" sz="800" dirty="0" err="1"/>
              <a:t>Есет</a:t>
            </a:r>
            <a:r>
              <a:rPr lang="ru-RU" sz="800" dirty="0"/>
              <a:t> батыр 5А </a:t>
            </a:r>
            <a:r>
              <a:rPr lang="ru-RU" sz="800" dirty="0" err="1"/>
              <a:t>арасындағы</a:t>
            </a:r>
            <a:r>
              <a:rPr lang="ru-RU" sz="800" dirty="0"/>
              <a:t> "</a:t>
            </a:r>
            <a:r>
              <a:rPr lang="ru-RU" sz="800" dirty="0" err="1"/>
              <a:t>ескі</a:t>
            </a:r>
            <a:r>
              <a:rPr lang="ru-RU" sz="800" dirty="0"/>
              <a:t> </a:t>
            </a:r>
            <a:r>
              <a:rPr lang="ru-RU" sz="800" dirty="0" err="1"/>
              <a:t>балалар</a:t>
            </a:r>
            <a:r>
              <a:rPr lang="ru-RU" sz="800" dirty="0"/>
              <a:t> </a:t>
            </a:r>
            <a:r>
              <a:rPr lang="ru-RU" sz="800" dirty="0" err="1" smtClean="0"/>
              <a:t>қалашығында</a:t>
            </a:r>
            <a:r>
              <a:rPr lang="ru-RU" sz="800" dirty="0" smtClean="0"/>
              <a:t>"</a:t>
            </a:r>
          </a:p>
          <a:p>
            <a:pPr algn="r"/>
            <a:endParaRPr lang="ru-RU" sz="800" dirty="0" smtClean="0"/>
          </a:p>
          <a:p>
            <a:pPr algn="r"/>
            <a:r>
              <a:rPr lang="ru-RU" sz="800" dirty="0" err="1" smtClean="0"/>
              <a:t>Орталық</a:t>
            </a:r>
            <a:r>
              <a:rPr lang="ru-RU" sz="800" dirty="0" smtClean="0"/>
              <a:t> </a:t>
            </a:r>
            <a:r>
              <a:rPr lang="ru-RU" sz="800" dirty="0" err="1" smtClean="0"/>
              <a:t>саябақта</a:t>
            </a:r>
            <a:endParaRPr lang="ru-RU" sz="800" dirty="0" smtClean="0"/>
          </a:p>
          <a:p>
            <a:pPr algn="r"/>
            <a:endParaRPr lang="ru-RU" sz="800" dirty="0"/>
          </a:p>
          <a:p>
            <a:pPr algn="r"/>
            <a:r>
              <a:rPr lang="ru-RU" sz="800" dirty="0" err="1"/>
              <a:t>Ағайынды</a:t>
            </a:r>
            <a:r>
              <a:rPr lang="ru-RU" sz="800" dirty="0"/>
              <a:t> </a:t>
            </a:r>
            <a:r>
              <a:rPr lang="ru-RU" sz="800" dirty="0" err="1"/>
              <a:t>Жұбановтар</a:t>
            </a:r>
            <a:r>
              <a:rPr lang="ru-RU" sz="800" dirty="0"/>
              <a:t> </a:t>
            </a:r>
            <a:r>
              <a:rPr lang="ru-RU" sz="800" dirty="0" err="1"/>
              <a:t>көшесінің</a:t>
            </a:r>
            <a:r>
              <a:rPr lang="ru-RU" sz="800" dirty="0"/>
              <a:t> </a:t>
            </a:r>
            <a:r>
              <a:rPr lang="ru-RU" sz="800" dirty="0" err="1"/>
              <a:t>бойында</a:t>
            </a:r>
            <a:r>
              <a:rPr lang="ru-RU" sz="800" dirty="0"/>
              <a:t>, Абай </a:t>
            </a:r>
            <a:r>
              <a:rPr lang="ru-RU" sz="800" dirty="0" err="1"/>
              <a:t>даңғылынан</a:t>
            </a:r>
            <a:r>
              <a:rPr lang="ru-RU" sz="800" dirty="0"/>
              <a:t> </a:t>
            </a:r>
            <a:r>
              <a:rPr lang="ru-RU" sz="800" dirty="0" err="1"/>
              <a:t>Әуезов</a:t>
            </a:r>
            <a:r>
              <a:rPr lang="ru-RU" sz="800" dirty="0"/>
              <a:t> </a:t>
            </a:r>
            <a:r>
              <a:rPr lang="ru-RU" sz="800" dirty="0" err="1"/>
              <a:t>көшесіне</a:t>
            </a:r>
            <a:r>
              <a:rPr lang="ru-RU" sz="800" dirty="0"/>
              <a:t> </a:t>
            </a:r>
            <a:r>
              <a:rPr lang="ru-RU" sz="800" dirty="0" err="1" smtClean="0"/>
              <a:t>дейін</a:t>
            </a:r>
            <a:endParaRPr lang="ru-RU" sz="800" dirty="0" smtClean="0"/>
          </a:p>
          <a:p>
            <a:pPr algn="r"/>
            <a:endParaRPr lang="ru-RU" sz="800" dirty="0"/>
          </a:p>
          <a:p>
            <a:pPr algn="r"/>
            <a:r>
              <a:rPr lang="ru-RU" sz="800" dirty="0"/>
              <a:t>3 </a:t>
            </a:r>
            <a:r>
              <a:rPr lang="ru-RU" sz="800" dirty="0" err="1"/>
              <a:t>мектептің</a:t>
            </a:r>
            <a:r>
              <a:rPr lang="ru-RU" sz="800" dirty="0"/>
              <a:t> </a:t>
            </a:r>
            <a:r>
              <a:rPr lang="ru-RU" sz="800" dirty="0" err="1"/>
              <a:t>жанында</a:t>
            </a:r>
            <a:r>
              <a:rPr lang="ru-RU" sz="800" dirty="0"/>
              <a:t>, Абай, </a:t>
            </a:r>
            <a:r>
              <a:rPr lang="ru-RU" sz="800" dirty="0" err="1"/>
              <a:t>Есет</a:t>
            </a:r>
            <a:r>
              <a:rPr lang="ru-RU" sz="800" dirty="0"/>
              <a:t> батыр </a:t>
            </a:r>
            <a:r>
              <a:rPr lang="ru-RU" sz="800" dirty="0" err="1"/>
              <a:t>және</a:t>
            </a:r>
            <a:r>
              <a:rPr lang="ru-RU" sz="800" dirty="0"/>
              <a:t> </a:t>
            </a:r>
            <a:r>
              <a:rPr lang="ru-RU" sz="800" dirty="0" err="1"/>
              <a:t>Жұбанова</a:t>
            </a:r>
            <a:r>
              <a:rPr lang="ru-RU" sz="800" dirty="0"/>
              <a:t> </a:t>
            </a:r>
            <a:r>
              <a:rPr lang="ru-RU" sz="800" dirty="0" err="1"/>
              <a:t>көшелерінің</a:t>
            </a:r>
            <a:r>
              <a:rPr lang="ru-RU" sz="800" dirty="0"/>
              <a:t> </a:t>
            </a:r>
            <a:r>
              <a:rPr lang="ru-RU" sz="800" dirty="0" err="1" smtClean="0"/>
              <a:t>ауданында</a:t>
            </a:r>
            <a:endParaRPr lang="en-US" sz="800" dirty="0" smtClean="0"/>
          </a:p>
          <a:p>
            <a:pPr algn="r"/>
            <a:endParaRPr lang="en-US" sz="800" dirty="0"/>
          </a:p>
          <a:p>
            <a:pPr algn="r"/>
            <a:r>
              <a:rPr lang="ru-RU" sz="800" dirty="0" smtClean="0"/>
              <a:t>22-квартал, </a:t>
            </a:r>
            <a:r>
              <a:rPr lang="ru-RU" sz="800" dirty="0"/>
              <a:t>7 </a:t>
            </a:r>
            <a:r>
              <a:rPr lang="ru-RU" sz="800" dirty="0" err="1"/>
              <a:t>балабақша</a:t>
            </a:r>
            <a:r>
              <a:rPr lang="ru-RU" sz="800" dirty="0"/>
              <a:t> мен </a:t>
            </a:r>
            <a:r>
              <a:rPr lang="ru-RU" sz="800" dirty="0" err="1"/>
              <a:t>Urals</a:t>
            </a:r>
            <a:r>
              <a:rPr lang="ru-RU" sz="800" dirty="0"/>
              <a:t> </a:t>
            </a:r>
            <a:r>
              <a:rPr lang="ru-RU" sz="800" dirty="0" err="1"/>
              <a:t>жанармай</a:t>
            </a:r>
            <a:r>
              <a:rPr lang="ru-RU" sz="800" dirty="0"/>
              <a:t> </a:t>
            </a:r>
            <a:r>
              <a:rPr lang="ru-RU" sz="800" dirty="0" err="1"/>
              <a:t>құю</a:t>
            </a:r>
            <a:r>
              <a:rPr lang="ru-RU" sz="800" dirty="0"/>
              <a:t> </a:t>
            </a:r>
            <a:r>
              <a:rPr lang="ru-RU" sz="800" dirty="0" err="1"/>
              <a:t>станциясы</a:t>
            </a:r>
            <a:r>
              <a:rPr lang="ru-RU" sz="800" dirty="0"/>
              <a:t> </a:t>
            </a:r>
            <a:r>
              <a:rPr lang="ru-RU" sz="800" dirty="0" err="1" smtClean="0"/>
              <a:t>арасында</a:t>
            </a:r>
            <a:endParaRPr lang="en-US" sz="800" dirty="0" smtClean="0"/>
          </a:p>
          <a:p>
            <a:pPr algn="r"/>
            <a:endParaRPr lang="en-US" sz="800" dirty="0"/>
          </a:p>
          <a:p>
            <a:pPr algn="r"/>
            <a:r>
              <a:rPr lang="ru-RU" sz="800" dirty="0"/>
              <a:t>Самара-Шымкент </a:t>
            </a:r>
            <a:r>
              <a:rPr lang="ru-RU" sz="800" dirty="0" err="1"/>
              <a:t>тас</a:t>
            </a:r>
            <a:r>
              <a:rPr lang="ru-RU" sz="800" dirty="0"/>
              <a:t> </a:t>
            </a:r>
            <a:r>
              <a:rPr lang="ru-RU" sz="800" dirty="0" err="1"/>
              <a:t>жолының</a:t>
            </a:r>
            <a:r>
              <a:rPr lang="ru-RU" sz="800" dirty="0"/>
              <a:t> </a:t>
            </a:r>
            <a:r>
              <a:rPr lang="ru-RU" sz="800" dirty="0" err="1"/>
              <a:t>бойында</a:t>
            </a:r>
            <a:r>
              <a:rPr lang="ru-RU" sz="800" dirty="0"/>
              <a:t>, </a:t>
            </a:r>
            <a:r>
              <a:rPr lang="ru-RU" sz="800" dirty="0" err="1"/>
              <a:t>Әйтеке</a:t>
            </a:r>
            <a:r>
              <a:rPr lang="ru-RU" sz="800" dirty="0"/>
              <a:t> Би </a:t>
            </a:r>
            <a:r>
              <a:rPr lang="ru-RU" sz="800" dirty="0" err="1"/>
              <a:t>көшесінен</a:t>
            </a:r>
            <a:r>
              <a:rPr lang="ru-RU" sz="800" dirty="0"/>
              <a:t> А. Асанов </a:t>
            </a:r>
            <a:r>
              <a:rPr lang="ru-RU" sz="800" dirty="0" err="1"/>
              <a:t>көшесіне</a:t>
            </a:r>
            <a:r>
              <a:rPr lang="ru-RU" sz="800" dirty="0"/>
              <a:t> </a:t>
            </a:r>
            <a:r>
              <a:rPr lang="ru-RU" sz="800" dirty="0" err="1" smtClean="0"/>
              <a:t>дейін</a:t>
            </a:r>
            <a:endParaRPr lang="ru-RU" sz="800" dirty="0" smtClean="0"/>
          </a:p>
          <a:p>
            <a:pPr algn="r"/>
            <a:endParaRPr lang="ru-RU" sz="800" dirty="0"/>
          </a:p>
          <a:p>
            <a:pPr algn="r"/>
            <a:r>
              <a:rPr lang="ru-RU" sz="800" smtClean="0"/>
              <a:t>22-квартал, </a:t>
            </a:r>
            <a:r>
              <a:rPr lang="ru-RU" sz="800" dirty="0"/>
              <a:t>Республика </a:t>
            </a:r>
            <a:r>
              <a:rPr lang="ru-RU" sz="800" dirty="0" err="1"/>
              <a:t>көшесі</a:t>
            </a:r>
            <a:r>
              <a:rPr lang="ru-RU" sz="800" dirty="0"/>
              <a:t> </a:t>
            </a:r>
            <a:r>
              <a:rPr lang="ru-RU" sz="800" dirty="0" err="1"/>
              <a:t>бойынша</a:t>
            </a:r>
            <a:r>
              <a:rPr lang="ru-RU" sz="800" dirty="0"/>
              <a:t> 599 </a:t>
            </a:r>
            <a:r>
              <a:rPr lang="ru-RU" sz="800" dirty="0" err="1"/>
              <a:t>үйдің</a:t>
            </a:r>
            <a:r>
              <a:rPr lang="ru-RU" sz="800" dirty="0"/>
              <a:t> </a:t>
            </a:r>
            <a:r>
              <a:rPr lang="ru-RU" sz="800" dirty="0" err="1" smtClean="0"/>
              <a:t>жанында</a:t>
            </a:r>
            <a:endParaRPr lang="ru-RU" sz="800" dirty="0" smtClean="0"/>
          </a:p>
          <a:p>
            <a:pPr algn="r"/>
            <a:endParaRPr lang="ru-RU" sz="800" dirty="0"/>
          </a:p>
          <a:p>
            <a:pPr algn="r"/>
            <a:r>
              <a:rPr lang="ru-RU" sz="800" dirty="0" err="1"/>
              <a:t>Ақтөбе</a:t>
            </a:r>
            <a:r>
              <a:rPr lang="ru-RU" sz="800" dirty="0"/>
              <a:t> </a:t>
            </a:r>
            <a:r>
              <a:rPr lang="ru-RU" sz="800" dirty="0" err="1"/>
              <a:t>тарапынан</a:t>
            </a:r>
            <a:r>
              <a:rPr lang="ru-RU" sz="800" dirty="0"/>
              <a:t> Хромтау </a:t>
            </a:r>
            <a:r>
              <a:rPr lang="ru-RU" sz="800" dirty="0" err="1"/>
              <a:t>қаласына</a:t>
            </a:r>
            <a:r>
              <a:rPr lang="ru-RU" sz="800" dirty="0"/>
              <a:t> </a:t>
            </a:r>
            <a:r>
              <a:rPr lang="ru-RU" sz="800" dirty="0" err="1"/>
              <a:t>кіре</a:t>
            </a:r>
            <a:r>
              <a:rPr lang="ru-RU" sz="800" dirty="0"/>
              <a:t> </a:t>
            </a:r>
            <a:r>
              <a:rPr lang="ru-RU" sz="800" dirty="0" err="1"/>
              <a:t>берісте</a:t>
            </a:r>
            <a:r>
              <a:rPr lang="ru-RU" sz="800" dirty="0"/>
              <a:t>, </a:t>
            </a:r>
            <a:r>
              <a:rPr lang="ru-RU" sz="800" dirty="0" err="1"/>
              <a:t>оң</a:t>
            </a:r>
            <a:r>
              <a:rPr lang="ru-RU" sz="800" dirty="0"/>
              <a:t> </a:t>
            </a:r>
            <a:r>
              <a:rPr lang="ru-RU" sz="800" dirty="0" err="1"/>
              <a:t>жаққа</a:t>
            </a:r>
            <a:r>
              <a:rPr lang="ru-RU" sz="800" dirty="0"/>
              <a:t> </a:t>
            </a:r>
            <a:r>
              <a:rPr lang="ru-RU" sz="800" dirty="0" err="1"/>
              <a:t>жанармай</a:t>
            </a:r>
            <a:r>
              <a:rPr lang="ru-RU" sz="800" dirty="0"/>
              <a:t> </a:t>
            </a:r>
            <a:r>
              <a:rPr lang="ru-RU" sz="800" dirty="0" err="1"/>
              <a:t>құю</a:t>
            </a:r>
            <a:r>
              <a:rPr lang="ru-RU" sz="800" dirty="0"/>
              <a:t> </a:t>
            </a:r>
            <a:r>
              <a:rPr lang="ru-RU" sz="800" dirty="0" err="1"/>
              <a:t>алдында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17603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Birlestik">
      <a:dk1>
        <a:sysClr val="windowText" lastClr="000000"/>
      </a:dk1>
      <a:lt1>
        <a:sysClr val="window" lastClr="FFFFFF"/>
      </a:lt1>
      <a:dk2>
        <a:srgbClr val="3C4349"/>
      </a:dk2>
      <a:lt2>
        <a:srgbClr val="E7E6E6"/>
      </a:lt2>
      <a:accent1>
        <a:srgbClr val="E77817"/>
      </a:accent1>
      <a:accent2>
        <a:srgbClr val="4C5156"/>
      </a:accent2>
      <a:accent3>
        <a:srgbClr val="ABB0B7"/>
      </a:accent3>
      <a:accent4>
        <a:srgbClr val="4C822F"/>
      </a:accent4>
      <a:accent5>
        <a:srgbClr val="576E7B"/>
      </a:accent5>
      <a:accent6>
        <a:srgbClr val="FFFFFF"/>
      </a:accent6>
      <a:hlink>
        <a:srgbClr val="0563C1"/>
      </a:hlink>
      <a:folHlink>
        <a:srgbClr val="954F72"/>
      </a:folHlink>
    </a:clrScheme>
    <a:fontScheme name="Birlesti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351</Words>
  <Application>Microsoft Office PowerPoint</Application>
  <PresentationFormat>Широкоэкранный</PresentationFormat>
  <Paragraphs>67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 Качалкина</dc:creator>
  <cp:lastModifiedBy>admin</cp:lastModifiedBy>
  <cp:revision>16</cp:revision>
  <dcterms:created xsi:type="dcterms:W3CDTF">2023-09-15T04:45:26Z</dcterms:created>
  <dcterms:modified xsi:type="dcterms:W3CDTF">2023-09-20T19:07:38Z</dcterms:modified>
</cp:coreProperties>
</file>